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62" r:id="rId6"/>
    <p:sldId id="264" r:id="rId7"/>
    <p:sldId id="257" r:id="rId8"/>
    <p:sldId id="258" r:id="rId9"/>
    <p:sldId id="259" r:id="rId10"/>
    <p:sldId id="265" r:id="rId11"/>
    <p:sldId id="26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202"/>
    <a:srgbClr val="FFCC00"/>
    <a:srgbClr val="2020F4"/>
    <a:srgbClr val="00EA00"/>
    <a:srgbClr val="548235"/>
    <a:srgbClr val="BFC08E"/>
    <a:srgbClr val="CAC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A4ED9-B814-42EA-B464-08622BE8E6CA}" v="61" dt="2019-10-14T23:32:51.811"/>
    <p1510:client id="{BC6F6607-9E98-4DBB-B1E6-6000F8DAFF54}" v="1" dt="2019-10-15T14:59:49.645"/>
    <p1510:client id="{D2A60EAB-37C5-6945-B391-04587AB0DADE}" v="1" dt="2019-10-14T23:39:28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5DFD49D-560C-4582-87AB-AA8878DFB740}" type="presOf" srcId="{89B9CF83-3AC4-421F-978C-5A06507D8BC5}" destId="{AD84A3BF-9BD0-41E7-A1FB-3CFAB99D47A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5DFD49D-560C-4582-87AB-AA8878DFB740}" type="presOf" srcId="{89B9CF83-3AC4-421F-978C-5A06507D8BC5}" destId="{AD84A3BF-9BD0-41E7-A1FB-3CFAB99D47A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294B38-5189-4BFA-B608-0656CA23E8D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020F4"/>
        </a:solidFill>
      </dgm:spPr>
      <dgm:t>
        <a:bodyPr/>
        <a:lstStyle/>
        <a:p>
          <a:r>
            <a:rPr lang="en-US" sz="2800" dirty="0"/>
            <a:t>Douglas County’s </a:t>
          </a:r>
          <a:r>
            <a:rPr lang="en-US" sz="4000" dirty="0"/>
            <a:t>GeoHub</a:t>
          </a:r>
        </a:p>
        <a:p>
          <a:r>
            <a:rPr lang="en-US" sz="1400" dirty="0"/>
            <a:t>(ESRI)</a:t>
          </a:r>
        </a:p>
      </dgm:t>
    </dgm:pt>
    <dgm:pt modelId="{5C2622EC-CA59-4315-89BE-36FB55997755}" type="sibTrans" cxnId="{89B10814-C6C8-47AD-B3B2-5F35DB7DCDFA}">
      <dgm:prSet/>
      <dgm:spPr/>
      <dgm:t>
        <a:bodyPr/>
        <a:lstStyle/>
        <a:p>
          <a:endParaRPr lang="en-US"/>
        </a:p>
      </dgm:t>
    </dgm:pt>
    <dgm:pt modelId="{1F049958-80BC-4D9E-A3CA-EDD8D1CE274C}" type="parTrans" cxnId="{89B10814-C6C8-47AD-B3B2-5F35DB7DCDFA}">
      <dgm:prSet/>
      <dgm:spPr/>
      <dgm:t>
        <a:bodyPr/>
        <a:lstStyle/>
        <a:p>
          <a:endParaRPr lang="en-US"/>
        </a:p>
      </dgm:t>
    </dgm:pt>
    <dgm:pt modelId="{9DF6A520-F4E9-449C-BEEE-A40D50C784C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900" dirty="0"/>
            <a:t>DougCoData.org</a:t>
          </a:r>
        </a:p>
        <a:p>
          <a:r>
            <a:rPr lang="en-US" sz="1600" dirty="0"/>
            <a:t>(</a:t>
          </a:r>
          <a:r>
            <a:rPr lang="en-US" sz="1600" dirty="0" err="1"/>
            <a:t>Socrata</a:t>
          </a:r>
          <a:r>
            <a:rPr lang="en-US" sz="1600" dirty="0"/>
            <a:t>)</a:t>
          </a:r>
        </a:p>
      </dgm:t>
    </dgm:pt>
    <dgm:pt modelId="{20584B1A-4CBD-4D5D-9892-3F2D50DE180C}" type="parTrans" cxnId="{43AF2DE6-F966-4DC9-A7D8-59687F611D86}">
      <dgm:prSet/>
      <dgm:spPr/>
      <dgm:t>
        <a:bodyPr/>
        <a:lstStyle/>
        <a:p>
          <a:endParaRPr lang="en-US"/>
        </a:p>
      </dgm:t>
    </dgm:pt>
    <dgm:pt modelId="{ED2D3E7B-8476-4E13-9033-5BABE4705048}" type="sibTrans" cxnId="{43AF2DE6-F966-4DC9-A7D8-59687F611D86}">
      <dgm:prSet/>
      <dgm:spPr>
        <a:gradFill rotWithShape="0">
          <a:gsLst>
            <a:gs pos="74000">
              <a:srgbClr val="7F8476">
                <a:alpha val="0"/>
              </a:srgbClr>
            </a:gs>
            <a:gs pos="75000">
              <a:srgbClr val="ACAFA6">
                <a:alpha val="0"/>
              </a:srgbClr>
            </a:gs>
            <a:gs pos="50000">
              <a:schemeClr val="bg1">
                <a:alpha val="0"/>
              </a:schemeClr>
            </a:gs>
            <a:gs pos="100000">
              <a:schemeClr val="accent2">
                <a:hueOff val="0"/>
                <a:satOff val="0"/>
                <a:lumOff val="0"/>
                <a:shade val="78000"/>
                <a:satMod val="120000"/>
                <a:lumMod val="99000"/>
                <a:alpha val="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8E0ED5-A17E-4EEA-8933-BD167AF7C961}" type="pres">
      <dgm:prSet presAssocID="{63294B38-5189-4BFA-B608-0656CA23E8D8}" presName="centerShape" presStyleLbl="node0" presStyleIdx="0" presStyleCnt="1" custScaleX="162274" custScaleY="156825" custLinFactNeighborX="-44881" custLinFactNeighborY="-1683"/>
      <dgm:spPr/>
    </dgm:pt>
    <dgm:pt modelId="{CDED7B1E-444F-46C5-B5DB-F9410AEED01B}" type="pres">
      <dgm:prSet presAssocID="{9DF6A520-F4E9-449C-BEEE-A40D50C784C5}" presName="oneComp" presStyleCnt="0"/>
      <dgm:spPr/>
    </dgm:pt>
    <dgm:pt modelId="{0605CD7A-9302-4CA7-861A-EC230D03F8BF}" type="pres">
      <dgm:prSet presAssocID="{9DF6A520-F4E9-449C-BEEE-A40D50C784C5}" presName="dummyConnPt" presStyleCnt="0"/>
      <dgm:spPr/>
    </dgm:pt>
    <dgm:pt modelId="{C45F7239-4F6A-4FC2-B66F-995E2D86006B}" type="pres">
      <dgm:prSet presAssocID="{9DF6A520-F4E9-449C-BEEE-A40D50C784C5}" presName="oneNode" presStyleLbl="node1" presStyleIdx="0" presStyleCnt="1" custScaleX="229342" custScaleY="223173" custLinFactNeighborX="-9732" custLinFactNeighborY="665">
        <dgm:presLayoutVars>
          <dgm:bulletEnabled val="1"/>
        </dgm:presLayoutVars>
      </dgm:prSet>
      <dgm:spPr/>
    </dgm:pt>
    <dgm:pt modelId="{98002954-0441-4408-830D-4A0B3DDB282F}" type="pres">
      <dgm:prSet presAssocID="{9DF6A520-F4E9-449C-BEEE-A40D50C784C5}" presName="dummya" presStyleCnt="0"/>
      <dgm:spPr/>
    </dgm:pt>
    <dgm:pt modelId="{FC2DB25E-884B-47FD-9747-06E5D153DD52}" type="pres">
      <dgm:prSet presAssocID="{9DF6A520-F4E9-449C-BEEE-A40D50C784C5}" presName="dummyb" presStyleCnt="0"/>
      <dgm:spPr/>
    </dgm:pt>
    <dgm:pt modelId="{489CB0F9-0C4C-48B5-A4B8-26775EDA14B1}" type="pres">
      <dgm:prSet presAssocID="{9DF6A520-F4E9-449C-BEEE-A40D50C784C5}" presName="dummyc" presStyleCnt="0"/>
      <dgm:spPr/>
    </dgm:pt>
    <dgm:pt modelId="{E2BB7BF8-3712-4E6D-9964-E74A7DC1E092}" type="pres">
      <dgm:prSet presAssocID="{ED2D3E7B-8476-4E13-9033-5BABE4705048}" presName="singleconn" presStyleLbl="sibTrans2D1" presStyleIdx="0" presStyleCnt="1"/>
      <dgm:spPr/>
    </dgm:pt>
  </dgm:ptLst>
  <dgm:cxnLst>
    <dgm:cxn modelId="{89B10814-C6C8-47AD-B3B2-5F35DB7DCDFA}" srcId="{89B9CF83-3AC4-421F-978C-5A06507D8BC5}" destId="{63294B38-5189-4BFA-B608-0656CA23E8D8}" srcOrd="0" destOrd="0" parTransId="{1F049958-80BC-4D9E-A3CA-EDD8D1CE274C}" sibTransId="{5C2622EC-CA59-4315-89BE-36FB55997755}"/>
    <dgm:cxn modelId="{069DE21B-58DC-4124-8361-3C9EDB78B505}" type="presOf" srcId="{63294B38-5189-4BFA-B608-0656CA23E8D8}" destId="{4A8E0ED5-A17E-4EEA-8933-BD167AF7C961}" srcOrd="0" destOrd="0" presId="urn:microsoft.com/office/officeart/2005/8/layout/radial6"/>
    <dgm:cxn modelId="{1538B31F-E464-44BE-B24E-3A39CB7ED568}" type="presOf" srcId="{ED2D3E7B-8476-4E13-9033-5BABE4705048}" destId="{E2BB7BF8-3712-4E6D-9964-E74A7DC1E092}" srcOrd="0" destOrd="0" presId="urn:microsoft.com/office/officeart/2005/8/layout/radial6"/>
    <dgm:cxn modelId="{44647D70-667D-4064-9E76-F0151D1741C2}" type="presOf" srcId="{9DF6A520-F4E9-449C-BEEE-A40D50C784C5}" destId="{C45F7239-4F6A-4FC2-B66F-995E2D86006B}" srcOrd="0" destOrd="0" presId="urn:microsoft.com/office/officeart/2005/8/layout/radial6"/>
    <dgm:cxn modelId="{05DFD49D-560C-4582-87AB-AA8878DFB740}" type="presOf" srcId="{89B9CF83-3AC4-421F-978C-5A06507D8BC5}" destId="{AD84A3BF-9BD0-41E7-A1FB-3CFAB99D47A7}" srcOrd="0" destOrd="0" presId="urn:microsoft.com/office/officeart/2005/8/layout/radial6"/>
    <dgm:cxn modelId="{43AF2DE6-F966-4DC9-A7D8-59687F611D86}" srcId="{63294B38-5189-4BFA-B608-0656CA23E8D8}" destId="{9DF6A520-F4E9-449C-BEEE-A40D50C784C5}" srcOrd="0" destOrd="0" parTransId="{20584B1A-4CBD-4D5D-9892-3F2D50DE180C}" sibTransId="{ED2D3E7B-8476-4E13-9033-5BABE4705048}"/>
    <dgm:cxn modelId="{5C36507C-E200-4E67-89D2-54CEECD8CBD2}" type="presParOf" srcId="{AD84A3BF-9BD0-41E7-A1FB-3CFAB99D47A7}" destId="{4A8E0ED5-A17E-4EEA-8933-BD167AF7C961}" srcOrd="0" destOrd="0" presId="urn:microsoft.com/office/officeart/2005/8/layout/radial6"/>
    <dgm:cxn modelId="{9B32CC54-FC8B-43FF-A408-CD37A48AAD19}" type="presParOf" srcId="{AD84A3BF-9BD0-41E7-A1FB-3CFAB99D47A7}" destId="{CDED7B1E-444F-46C5-B5DB-F9410AEED01B}" srcOrd="1" destOrd="0" presId="urn:microsoft.com/office/officeart/2005/8/layout/radial6"/>
    <dgm:cxn modelId="{C2C014BD-71FD-4287-9E1F-66307575BFB7}" type="presParOf" srcId="{CDED7B1E-444F-46C5-B5DB-F9410AEED01B}" destId="{0605CD7A-9302-4CA7-861A-EC230D03F8BF}" srcOrd="0" destOrd="0" presId="urn:microsoft.com/office/officeart/2005/8/layout/radial6"/>
    <dgm:cxn modelId="{CE054539-0E25-45C0-995F-20D51F7C8BE3}" type="presParOf" srcId="{CDED7B1E-444F-46C5-B5DB-F9410AEED01B}" destId="{C45F7239-4F6A-4FC2-B66F-995E2D86006B}" srcOrd="1" destOrd="0" presId="urn:microsoft.com/office/officeart/2005/8/layout/radial6"/>
    <dgm:cxn modelId="{BCC8D09C-7E5A-48B1-A79F-15716D4A166F}" type="presParOf" srcId="{AD84A3BF-9BD0-41E7-A1FB-3CFAB99D47A7}" destId="{98002954-0441-4408-830D-4A0B3DDB282F}" srcOrd="2" destOrd="0" presId="urn:microsoft.com/office/officeart/2005/8/layout/radial6"/>
    <dgm:cxn modelId="{A72F4FD9-1467-4F45-9F8F-5E74304D3058}" type="presParOf" srcId="{AD84A3BF-9BD0-41E7-A1FB-3CFAB99D47A7}" destId="{FC2DB25E-884B-47FD-9747-06E5D153DD52}" srcOrd="3" destOrd="0" presId="urn:microsoft.com/office/officeart/2005/8/layout/radial6"/>
    <dgm:cxn modelId="{EDBA2608-AAF6-4D8F-A21C-250563F0ABF9}" type="presParOf" srcId="{AD84A3BF-9BD0-41E7-A1FB-3CFAB99D47A7}" destId="{489CB0F9-0C4C-48B5-A4B8-26775EDA14B1}" srcOrd="4" destOrd="0" presId="urn:microsoft.com/office/officeart/2005/8/layout/radial6"/>
    <dgm:cxn modelId="{F1CF05DA-1149-42B0-A56A-6AC1FD2E5751}" type="presParOf" srcId="{AD84A3BF-9BD0-41E7-A1FB-3CFAB99D47A7}" destId="{E2BB7BF8-3712-4E6D-9964-E74A7DC1E092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294B38-5189-4BFA-B608-0656CA23E8D8}">
      <dgm:prSet phldrT="[Text]"/>
      <dgm:spPr>
        <a:solidFill>
          <a:srgbClr val="2020F4"/>
        </a:solidFill>
      </dgm:spPr>
      <dgm:t>
        <a:bodyPr/>
        <a:lstStyle/>
        <a:p>
          <a:r>
            <a:rPr lang="en-US" dirty="0"/>
            <a:t>GeoHub</a:t>
          </a:r>
        </a:p>
      </dgm:t>
    </dgm:pt>
    <dgm:pt modelId="{1F049958-80BC-4D9E-A3CA-EDD8D1CE274C}" type="parTrans" cxnId="{89B10814-C6C8-47AD-B3B2-5F35DB7DCDFA}">
      <dgm:prSet/>
      <dgm:spPr/>
      <dgm:t>
        <a:bodyPr/>
        <a:lstStyle/>
        <a:p>
          <a:endParaRPr lang="en-US"/>
        </a:p>
      </dgm:t>
    </dgm:pt>
    <dgm:pt modelId="{5C2622EC-CA59-4315-89BE-36FB55997755}" type="sibTrans" cxnId="{89B10814-C6C8-47AD-B3B2-5F35DB7DCDFA}">
      <dgm:prSet/>
      <dgm:spPr/>
      <dgm:t>
        <a:bodyPr/>
        <a:lstStyle/>
        <a:p>
          <a:endParaRPr lang="en-US"/>
        </a:p>
      </dgm:t>
    </dgm:pt>
    <dgm:pt modelId="{11314831-3D3C-4014-9591-C195DB9F0635}">
      <dgm:prSet phldrT="[Text]"/>
      <dgm:spPr>
        <a:solidFill>
          <a:srgbClr val="FFCC00"/>
        </a:solidFill>
      </dgm:spPr>
      <dgm:t>
        <a:bodyPr/>
        <a:lstStyle/>
        <a:p>
          <a:r>
            <a:rPr lang="en-US" dirty="0"/>
            <a:t>Transportation Hub</a:t>
          </a:r>
        </a:p>
      </dgm:t>
    </dgm:pt>
    <dgm:pt modelId="{02EA29F6-053E-4DDF-A963-53BCBAD0A97D}" type="parTrans" cxnId="{1BDA155B-3597-45C8-BAE2-6DD593C4FFDA}">
      <dgm:prSet/>
      <dgm:spPr/>
      <dgm:t>
        <a:bodyPr/>
        <a:lstStyle/>
        <a:p>
          <a:endParaRPr lang="en-US"/>
        </a:p>
      </dgm:t>
    </dgm:pt>
    <dgm:pt modelId="{1D7D024C-2E3D-4DC3-88DA-476F6F38A16A}" type="sibTrans" cxnId="{1BDA155B-3597-45C8-BAE2-6DD593C4FFDA}">
      <dgm:prSet/>
      <dgm:spPr/>
      <dgm:t>
        <a:bodyPr/>
        <a:lstStyle/>
        <a:p>
          <a:endParaRPr lang="en-US"/>
        </a:p>
      </dgm:t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3E88E1-26C1-45DF-8205-F9534CDABD18}" type="pres">
      <dgm:prSet presAssocID="{63294B38-5189-4BFA-B608-0656CA23E8D8}" presName="centerShape" presStyleLbl="node0" presStyleIdx="0" presStyleCnt="1" custScaleX="166542" custScaleY="165622" custLinFactNeighborX="-31778" custLinFactNeighborY="0"/>
      <dgm:spPr/>
    </dgm:pt>
    <dgm:pt modelId="{9E1548C1-C673-46F1-8064-D56CB8CCF38E}" type="pres">
      <dgm:prSet presAssocID="{11314831-3D3C-4014-9591-C195DB9F0635}" presName="oneComp" presStyleCnt="0"/>
      <dgm:spPr/>
    </dgm:pt>
    <dgm:pt modelId="{23915C5B-E553-4994-92A7-00785281742A}" type="pres">
      <dgm:prSet presAssocID="{11314831-3D3C-4014-9591-C195DB9F0635}" presName="dummyConnPt" presStyleCnt="0"/>
      <dgm:spPr/>
    </dgm:pt>
    <dgm:pt modelId="{516D3F85-784A-4378-A252-88B208182C6B}" type="pres">
      <dgm:prSet presAssocID="{11314831-3D3C-4014-9591-C195DB9F0635}" presName="oneNode" presStyleLbl="node1" presStyleIdx="0" presStyleCnt="1" custScaleX="128641" custScaleY="121484" custLinFactNeighborX="-27666" custLinFactNeighborY="0">
        <dgm:presLayoutVars>
          <dgm:bulletEnabled val="1"/>
        </dgm:presLayoutVars>
      </dgm:prSet>
      <dgm:spPr/>
    </dgm:pt>
    <dgm:pt modelId="{94F29F30-B117-449F-949D-4C2AC30B237E}" type="pres">
      <dgm:prSet presAssocID="{11314831-3D3C-4014-9591-C195DB9F0635}" presName="dummya" presStyleCnt="0"/>
      <dgm:spPr/>
    </dgm:pt>
    <dgm:pt modelId="{F8BA4029-D09E-4600-B069-8450A36C7DA4}" type="pres">
      <dgm:prSet presAssocID="{11314831-3D3C-4014-9591-C195DB9F0635}" presName="dummyb" presStyleCnt="0"/>
      <dgm:spPr/>
    </dgm:pt>
    <dgm:pt modelId="{95449B7B-FB82-4DED-B3FA-2D47AF392077}" type="pres">
      <dgm:prSet presAssocID="{11314831-3D3C-4014-9591-C195DB9F0635}" presName="dummyc" presStyleCnt="0"/>
      <dgm:spPr/>
    </dgm:pt>
    <dgm:pt modelId="{B240F35B-9393-4BF7-A0F5-1254C3248DB5}" type="pres">
      <dgm:prSet presAssocID="{1D7D024C-2E3D-4DC3-88DA-476F6F38A16A}" presName="singleconn" presStyleLbl="sibTrans2D1" presStyleIdx="0" presStyleCnt="1" custScaleX="86474" custScaleY="83782"/>
      <dgm:spPr/>
    </dgm:pt>
  </dgm:ptLst>
  <dgm:cxnLst>
    <dgm:cxn modelId="{B2986C12-8718-455F-A9AB-A48E3C5BD224}" type="presOf" srcId="{63294B38-5189-4BFA-B608-0656CA23E8D8}" destId="{2B3E88E1-26C1-45DF-8205-F9534CDABD18}" srcOrd="0" destOrd="0" presId="urn:microsoft.com/office/officeart/2005/8/layout/radial6"/>
    <dgm:cxn modelId="{89B10814-C6C8-47AD-B3B2-5F35DB7DCDFA}" srcId="{89B9CF83-3AC4-421F-978C-5A06507D8BC5}" destId="{63294B38-5189-4BFA-B608-0656CA23E8D8}" srcOrd="0" destOrd="0" parTransId="{1F049958-80BC-4D9E-A3CA-EDD8D1CE274C}" sibTransId="{5C2622EC-CA59-4315-89BE-36FB55997755}"/>
    <dgm:cxn modelId="{1BDA155B-3597-45C8-BAE2-6DD593C4FFDA}" srcId="{63294B38-5189-4BFA-B608-0656CA23E8D8}" destId="{11314831-3D3C-4014-9591-C195DB9F0635}" srcOrd="0" destOrd="0" parTransId="{02EA29F6-053E-4DDF-A963-53BCBAD0A97D}" sibTransId="{1D7D024C-2E3D-4DC3-88DA-476F6F38A16A}"/>
    <dgm:cxn modelId="{8D0B3A41-86D0-4BE6-A263-91E65BA0F495}" type="presOf" srcId="{11314831-3D3C-4014-9591-C195DB9F0635}" destId="{516D3F85-784A-4378-A252-88B208182C6B}" srcOrd="0" destOrd="0" presId="urn:microsoft.com/office/officeart/2005/8/layout/radial6"/>
    <dgm:cxn modelId="{C0242763-DA39-4189-B998-774ADAB5A9CB}" type="presOf" srcId="{1D7D024C-2E3D-4DC3-88DA-476F6F38A16A}" destId="{B240F35B-9393-4BF7-A0F5-1254C3248DB5}" srcOrd="0" destOrd="0" presId="urn:microsoft.com/office/officeart/2005/8/layout/radial6"/>
    <dgm:cxn modelId="{FB3AAB71-802E-4BCC-9BD4-C73C524A1E6A}" type="presOf" srcId="{89B9CF83-3AC4-421F-978C-5A06507D8BC5}" destId="{AD84A3BF-9BD0-41E7-A1FB-3CFAB99D47A7}" srcOrd="0" destOrd="0" presId="urn:microsoft.com/office/officeart/2005/8/layout/radial6"/>
    <dgm:cxn modelId="{C9A1A1C5-1973-4397-BA4A-0FF21801DEF3}" type="presParOf" srcId="{AD84A3BF-9BD0-41E7-A1FB-3CFAB99D47A7}" destId="{2B3E88E1-26C1-45DF-8205-F9534CDABD18}" srcOrd="0" destOrd="0" presId="urn:microsoft.com/office/officeart/2005/8/layout/radial6"/>
    <dgm:cxn modelId="{5C6017DC-5940-45A7-AC41-DE92B3EBEF3C}" type="presParOf" srcId="{AD84A3BF-9BD0-41E7-A1FB-3CFAB99D47A7}" destId="{9E1548C1-C673-46F1-8064-D56CB8CCF38E}" srcOrd="1" destOrd="0" presId="urn:microsoft.com/office/officeart/2005/8/layout/radial6"/>
    <dgm:cxn modelId="{2A28A4D6-F904-4ED6-BD77-789D73ECD42A}" type="presParOf" srcId="{9E1548C1-C673-46F1-8064-D56CB8CCF38E}" destId="{23915C5B-E553-4994-92A7-00785281742A}" srcOrd="0" destOrd="0" presId="urn:microsoft.com/office/officeart/2005/8/layout/radial6"/>
    <dgm:cxn modelId="{00AE58F9-57D7-4A0D-8A5F-D35EA39D73D6}" type="presParOf" srcId="{9E1548C1-C673-46F1-8064-D56CB8CCF38E}" destId="{516D3F85-784A-4378-A252-88B208182C6B}" srcOrd="1" destOrd="0" presId="urn:microsoft.com/office/officeart/2005/8/layout/radial6"/>
    <dgm:cxn modelId="{2F74814F-03B7-4ED1-BBA0-3561CB17032E}" type="presParOf" srcId="{AD84A3BF-9BD0-41E7-A1FB-3CFAB99D47A7}" destId="{94F29F30-B117-449F-949D-4C2AC30B237E}" srcOrd="2" destOrd="0" presId="urn:microsoft.com/office/officeart/2005/8/layout/radial6"/>
    <dgm:cxn modelId="{338B5D5F-EE13-4ECB-AB5C-0FFEB3090D2A}" type="presParOf" srcId="{AD84A3BF-9BD0-41E7-A1FB-3CFAB99D47A7}" destId="{F8BA4029-D09E-4600-B069-8450A36C7DA4}" srcOrd="3" destOrd="0" presId="urn:microsoft.com/office/officeart/2005/8/layout/radial6"/>
    <dgm:cxn modelId="{6C47BCA7-E79F-4F13-B59C-0D6CB5FE8329}" type="presParOf" srcId="{AD84A3BF-9BD0-41E7-A1FB-3CFAB99D47A7}" destId="{95449B7B-FB82-4DED-B3FA-2D47AF392077}" srcOrd="4" destOrd="0" presId="urn:microsoft.com/office/officeart/2005/8/layout/radial6"/>
    <dgm:cxn modelId="{D2072B8C-AC8D-4600-9C04-0A7C4A2B950E}" type="presParOf" srcId="{AD84A3BF-9BD0-41E7-A1FB-3CFAB99D47A7}" destId="{B240F35B-9393-4BF7-A0F5-1254C3248DB5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294B38-5189-4BFA-B608-0656CA23E8D8}">
      <dgm:prSet phldrT="[Text]"/>
      <dgm:spPr>
        <a:solidFill>
          <a:srgbClr val="2020F4"/>
        </a:solidFill>
      </dgm:spPr>
      <dgm:t>
        <a:bodyPr/>
        <a:lstStyle/>
        <a:p>
          <a:r>
            <a:rPr lang="en-US" dirty="0"/>
            <a:t>GeoHub</a:t>
          </a:r>
        </a:p>
      </dgm:t>
    </dgm:pt>
    <dgm:pt modelId="{1F049958-80BC-4D9E-A3CA-EDD8D1CE274C}" type="parTrans" cxnId="{89B10814-C6C8-47AD-B3B2-5F35DB7DCDFA}">
      <dgm:prSet/>
      <dgm:spPr/>
      <dgm:t>
        <a:bodyPr/>
        <a:lstStyle/>
        <a:p>
          <a:endParaRPr lang="en-US"/>
        </a:p>
      </dgm:t>
    </dgm:pt>
    <dgm:pt modelId="{5C2622EC-CA59-4315-89BE-36FB55997755}" type="sibTrans" cxnId="{89B10814-C6C8-47AD-B3B2-5F35DB7DCDFA}">
      <dgm:prSet/>
      <dgm:spPr/>
      <dgm:t>
        <a:bodyPr/>
        <a:lstStyle/>
        <a:p>
          <a:endParaRPr lang="en-US"/>
        </a:p>
      </dgm:t>
    </dgm:pt>
    <dgm:pt modelId="{3585612B-B069-44FD-9DB9-678095CC1C9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Economic Foundations</a:t>
          </a:r>
        </a:p>
      </dgm:t>
    </dgm:pt>
    <dgm:pt modelId="{549EC3B7-A25A-4CAD-931F-589EF521FDE5}" type="parTrans" cxnId="{DA36FE9D-2CF5-441B-9AF4-A7F5BE1845A6}">
      <dgm:prSet/>
      <dgm:spPr/>
      <dgm:t>
        <a:bodyPr/>
        <a:lstStyle/>
        <a:p>
          <a:endParaRPr lang="en-US"/>
        </a:p>
      </dgm:t>
    </dgm:pt>
    <dgm:pt modelId="{75AF0397-9291-4339-8B29-E36E9AEA9B50}" type="sibTrans" cxnId="{DA36FE9D-2CF5-441B-9AF4-A7F5BE1845A6}">
      <dgm:prSet/>
      <dgm:spPr/>
      <dgm:t>
        <a:bodyPr/>
        <a:lstStyle/>
        <a:p>
          <a:endParaRPr lang="en-US"/>
        </a:p>
      </dgm:t>
    </dgm:pt>
    <dgm:pt modelId="{0AFA7931-A951-44D8-BA08-04FDF3A9B0B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Historic &amp; Natural Resources</a:t>
          </a:r>
        </a:p>
      </dgm:t>
    </dgm:pt>
    <dgm:pt modelId="{AED84B2C-F2FE-49F1-AC75-E26232228E4F}" type="parTrans" cxnId="{37F5C059-8041-4EA0-9178-89EBDCF8F440}">
      <dgm:prSet/>
      <dgm:spPr/>
      <dgm:t>
        <a:bodyPr/>
        <a:lstStyle/>
        <a:p>
          <a:endParaRPr lang="en-US"/>
        </a:p>
      </dgm:t>
    </dgm:pt>
    <dgm:pt modelId="{18FDAE21-150A-46B5-B2F2-6B97A1F66F65}" type="sibTrans" cxnId="{37F5C059-8041-4EA0-9178-89EBDCF8F440}">
      <dgm:prSet/>
      <dgm:spPr>
        <a:gradFill rotWithShape="0">
          <a:gsLst>
            <a:gs pos="0">
              <a:srgbClr val="7030A0"/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02B44B9-2426-4FD1-BAC3-1C7CC456F1B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Health &amp; Human Services</a:t>
          </a:r>
        </a:p>
      </dgm:t>
    </dgm:pt>
    <dgm:pt modelId="{28A3AA0D-10A0-4904-A79E-1CEFCC474204}" type="parTrans" cxnId="{29C09FEF-3DD5-4BF8-9B62-E686888CD273}">
      <dgm:prSet/>
      <dgm:spPr/>
      <dgm:t>
        <a:bodyPr/>
        <a:lstStyle/>
        <a:p>
          <a:endParaRPr lang="en-US"/>
        </a:p>
      </dgm:t>
    </dgm:pt>
    <dgm:pt modelId="{134C1822-39CA-4497-88D8-E0509B5C5572}" type="sibTrans" cxnId="{29C09FEF-3DD5-4BF8-9B62-E686888CD273}">
      <dgm:prSet/>
      <dgm:spPr>
        <a:gradFill rotWithShape="0">
          <a:gsLst>
            <a:gs pos="0">
              <a:srgbClr val="9C0202"/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11314831-3D3C-4014-9591-C195DB9F0635}">
      <dgm:prSet phldrT="[Text]"/>
      <dgm:spPr>
        <a:solidFill>
          <a:srgbClr val="FFCC00"/>
        </a:solidFill>
      </dgm:spPr>
      <dgm:t>
        <a:bodyPr/>
        <a:lstStyle/>
        <a:p>
          <a:r>
            <a:rPr lang="en-US" dirty="0"/>
            <a:t>Transportation Hub</a:t>
          </a:r>
        </a:p>
      </dgm:t>
    </dgm:pt>
    <dgm:pt modelId="{02EA29F6-053E-4DDF-A963-53BCBAD0A97D}" type="parTrans" cxnId="{1BDA155B-3597-45C8-BAE2-6DD593C4FFDA}">
      <dgm:prSet/>
      <dgm:spPr/>
      <dgm:t>
        <a:bodyPr/>
        <a:lstStyle/>
        <a:p>
          <a:endParaRPr lang="en-US"/>
        </a:p>
      </dgm:t>
    </dgm:pt>
    <dgm:pt modelId="{1D7D024C-2E3D-4DC3-88DA-476F6F38A16A}" type="sibTrans" cxnId="{1BDA155B-3597-45C8-BAE2-6DD593C4FFDA}">
      <dgm:prSet/>
      <dgm:spPr/>
      <dgm:t>
        <a:bodyPr/>
        <a:lstStyle/>
        <a:p>
          <a:endParaRPr lang="en-US"/>
        </a:p>
      </dgm:t>
    </dgm:pt>
    <dgm:pt modelId="{6B5E0DC9-E77B-455B-B157-85367AF0ADE3}">
      <dgm:prSet phldrT="[Text]"/>
      <dgm:spPr>
        <a:solidFill>
          <a:srgbClr val="9C0202"/>
        </a:solidFill>
      </dgm:spPr>
      <dgm:t>
        <a:bodyPr/>
        <a:lstStyle/>
        <a:p>
          <a:r>
            <a:rPr lang="en-US" dirty="0"/>
            <a:t>Public Safety</a:t>
          </a:r>
        </a:p>
      </dgm:t>
    </dgm:pt>
    <dgm:pt modelId="{2808333C-E3E7-41D2-8E04-00ECF1A3F654}" type="parTrans" cxnId="{3A948F1E-74C1-45F7-8FC4-14CA7E59E313}">
      <dgm:prSet/>
      <dgm:spPr/>
      <dgm:t>
        <a:bodyPr/>
        <a:lstStyle/>
        <a:p>
          <a:endParaRPr lang="en-US"/>
        </a:p>
      </dgm:t>
    </dgm:pt>
    <dgm:pt modelId="{D002BC23-42F7-4F0B-95AA-AF7C7E720A7B}" type="sibTrans" cxnId="{3A948F1E-74C1-45F7-8FC4-14CA7E59E313}">
      <dgm:prSet/>
      <dgm:spPr>
        <a:gradFill rotWithShape="0">
          <a:gsLst>
            <a:gs pos="0">
              <a:srgbClr val="FFCC00"/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955C669E-46FA-4B6E-9703-293CD46C3096}">
      <dgm:prSet phldrT="[Text]"/>
      <dgm:spPr>
        <a:solidFill>
          <a:srgbClr val="BFC08E"/>
        </a:solidFill>
      </dgm:spPr>
      <dgm:t>
        <a:bodyPr/>
        <a:lstStyle/>
        <a:p>
          <a:r>
            <a:rPr lang="en-US" dirty="0"/>
            <a:t>County Services</a:t>
          </a:r>
        </a:p>
      </dgm:t>
    </dgm:pt>
    <dgm:pt modelId="{66355F01-6E75-453E-BE7E-E82191F82F13}" type="parTrans" cxnId="{D6516E3F-6AAB-4C2A-BFF6-B7CEA58A7D10}">
      <dgm:prSet/>
      <dgm:spPr/>
      <dgm:t>
        <a:bodyPr/>
        <a:lstStyle/>
        <a:p>
          <a:endParaRPr lang="en-US"/>
        </a:p>
      </dgm:t>
    </dgm:pt>
    <dgm:pt modelId="{69516213-38B3-4A7F-8795-7E227A7778E4}" type="sibTrans" cxnId="{D6516E3F-6AAB-4C2A-BFF6-B7CEA58A7D10}">
      <dgm:prSet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BAAAD0-E9FC-4381-94BF-BD6266712401}" type="pres">
      <dgm:prSet presAssocID="{63294B38-5189-4BFA-B608-0656CA23E8D8}" presName="centerShape" presStyleLbl="node0" presStyleIdx="0" presStyleCnt="1" custScaleX="150170" custScaleY="147996"/>
      <dgm:spPr/>
    </dgm:pt>
    <dgm:pt modelId="{0A588A8F-5869-4DF9-849B-C23B4042A04D}" type="pres">
      <dgm:prSet presAssocID="{11314831-3D3C-4014-9591-C195DB9F0635}" presName="node" presStyleLbl="node1" presStyleIdx="0" presStyleCnt="6">
        <dgm:presLayoutVars>
          <dgm:bulletEnabled val="1"/>
        </dgm:presLayoutVars>
      </dgm:prSet>
      <dgm:spPr/>
    </dgm:pt>
    <dgm:pt modelId="{2FDEC6A2-FC0F-476E-8888-CD3A0F323732}" type="pres">
      <dgm:prSet presAssocID="{11314831-3D3C-4014-9591-C195DB9F0635}" presName="dummy" presStyleCnt="0"/>
      <dgm:spPr/>
    </dgm:pt>
    <dgm:pt modelId="{747216F8-A073-4BC3-BDB3-5D83EFF072A0}" type="pres">
      <dgm:prSet presAssocID="{1D7D024C-2E3D-4DC3-88DA-476F6F38A16A}" presName="sibTrans" presStyleLbl="sibTrans2D1" presStyleIdx="0" presStyleCnt="6"/>
      <dgm:spPr/>
    </dgm:pt>
    <dgm:pt modelId="{D4AE032B-C331-4872-9A2E-388E89831B56}" type="pres">
      <dgm:prSet presAssocID="{3585612B-B069-44FD-9DB9-678095CC1C93}" presName="node" presStyleLbl="node1" presStyleIdx="1" presStyleCnt="6">
        <dgm:presLayoutVars>
          <dgm:bulletEnabled val="1"/>
        </dgm:presLayoutVars>
      </dgm:prSet>
      <dgm:spPr/>
    </dgm:pt>
    <dgm:pt modelId="{EA4675B3-5973-421F-AA72-F2510EADA80C}" type="pres">
      <dgm:prSet presAssocID="{3585612B-B069-44FD-9DB9-678095CC1C93}" presName="dummy" presStyleCnt="0"/>
      <dgm:spPr/>
    </dgm:pt>
    <dgm:pt modelId="{2C75288B-7949-4B68-ACF0-0F1F2B43D94E}" type="pres">
      <dgm:prSet presAssocID="{75AF0397-9291-4339-8B29-E36E9AEA9B50}" presName="sibTrans" presStyleLbl="sibTrans2D1" presStyleIdx="1" presStyleCnt="6"/>
      <dgm:spPr/>
    </dgm:pt>
    <dgm:pt modelId="{0CCC42CA-722B-4CB7-B0AC-B47A4DFB8633}" type="pres">
      <dgm:prSet presAssocID="{955C669E-46FA-4B6E-9703-293CD46C3096}" presName="node" presStyleLbl="node1" presStyleIdx="2" presStyleCnt="6">
        <dgm:presLayoutVars>
          <dgm:bulletEnabled val="1"/>
        </dgm:presLayoutVars>
      </dgm:prSet>
      <dgm:spPr/>
    </dgm:pt>
    <dgm:pt modelId="{CE098C80-C167-4346-A167-F9C9D6BB6FA6}" type="pres">
      <dgm:prSet presAssocID="{955C669E-46FA-4B6E-9703-293CD46C3096}" presName="dummy" presStyleCnt="0"/>
      <dgm:spPr/>
    </dgm:pt>
    <dgm:pt modelId="{82339CFA-91B7-4AA0-9E35-5AC15D6323E3}" type="pres">
      <dgm:prSet presAssocID="{69516213-38B3-4A7F-8795-7E227A7778E4}" presName="sibTrans" presStyleLbl="sibTrans2D1" presStyleIdx="2" presStyleCnt="6"/>
      <dgm:spPr/>
    </dgm:pt>
    <dgm:pt modelId="{C08F1758-0475-4483-9375-8090718AAC9A}" type="pres">
      <dgm:prSet presAssocID="{0AFA7931-A951-44D8-BA08-04FDF3A9B0BB}" presName="node" presStyleLbl="node1" presStyleIdx="3" presStyleCnt="6">
        <dgm:presLayoutVars>
          <dgm:bulletEnabled val="1"/>
        </dgm:presLayoutVars>
      </dgm:prSet>
      <dgm:spPr/>
    </dgm:pt>
    <dgm:pt modelId="{ECA476B8-EE5F-46C5-ABC0-905D3ABCFB7E}" type="pres">
      <dgm:prSet presAssocID="{0AFA7931-A951-44D8-BA08-04FDF3A9B0BB}" presName="dummy" presStyleCnt="0"/>
      <dgm:spPr/>
    </dgm:pt>
    <dgm:pt modelId="{44ED5568-A95F-4B98-9D82-8749CDBF670D}" type="pres">
      <dgm:prSet presAssocID="{18FDAE21-150A-46B5-B2F2-6B97A1F66F65}" presName="sibTrans" presStyleLbl="sibTrans2D1" presStyleIdx="3" presStyleCnt="6"/>
      <dgm:spPr/>
    </dgm:pt>
    <dgm:pt modelId="{8D5D17C5-6062-45E8-8671-033788D3242D}" type="pres">
      <dgm:prSet presAssocID="{202B44B9-2426-4FD1-BAC3-1C7CC456F1B4}" presName="node" presStyleLbl="node1" presStyleIdx="4" presStyleCnt="6">
        <dgm:presLayoutVars>
          <dgm:bulletEnabled val="1"/>
        </dgm:presLayoutVars>
      </dgm:prSet>
      <dgm:spPr/>
    </dgm:pt>
    <dgm:pt modelId="{D6D0D806-FCB4-4548-9100-B64BD274E074}" type="pres">
      <dgm:prSet presAssocID="{202B44B9-2426-4FD1-BAC3-1C7CC456F1B4}" presName="dummy" presStyleCnt="0"/>
      <dgm:spPr/>
    </dgm:pt>
    <dgm:pt modelId="{D9F6919C-7D6A-4813-88E6-6DDBEC79D641}" type="pres">
      <dgm:prSet presAssocID="{134C1822-39CA-4497-88D8-E0509B5C5572}" presName="sibTrans" presStyleLbl="sibTrans2D1" presStyleIdx="4" presStyleCnt="6"/>
      <dgm:spPr/>
    </dgm:pt>
    <dgm:pt modelId="{0DC73BB9-2760-4C17-9699-A73D113DCC05}" type="pres">
      <dgm:prSet presAssocID="{6B5E0DC9-E77B-455B-B157-85367AF0ADE3}" presName="node" presStyleLbl="node1" presStyleIdx="5" presStyleCnt="6">
        <dgm:presLayoutVars>
          <dgm:bulletEnabled val="1"/>
        </dgm:presLayoutVars>
      </dgm:prSet>
      <dgm:spPr/>
    </dgm:pt>
    <dgm:pt modelId="{98975ADA-EC98-4BB8-B1A7-CAE24DB3B25A}" type="pres">
      <dgm:prSet presAssocID="{6B5E0DC9-E77B-455B-B157-85367AF0ADE3}" presName="dummy" presStyleCnt="0"/>
      <dgm:spPr/>
    </dgm:pt>
    <dgm:pt modelId="{5A4910F3-B301-498D-B1E5-28E89BC805EC}" type="pres">
      <dgm:prSet presAssocID="{D002BC23-42F7-4F0B-95AA-AF7C7E720A7B}" presName="sibTrans" presStyleLbl="sibTrans2D1" presStyleIdx="5" presStyleCnt="6"/>
      <dgm:spPr/>
    </dgm:pt>
  </dgm:ptLst>
  <dgm:cxnLst>
    <dgm:cxn modelId="{3BF8E100-6825-4696-AC4A-C37462601845}" type="presOf" srcId="{955C669E-46FA-4B6E-9703-293CD46C3096}" destId="{0CCC42CA-722B-4CB7-B0AC-B47A4DFB8633}" srcOrd="0" destOrd="0" presId="urn:microsoft.com/office/officeart/2005/8/layout/radial6"/>
    <dgm:cxn modelId="{89B10814-C6C8-47AD-B3B2-5F35DB7DCDFA}" srcId="{89B9CF83-3AC4-421F-978C-5A06507D8BC5}" destId="{63294B38-5189-4BFA-B608-0656CA23E8D8}" srcOrd="0" destOrd="0" parTransId="{1F049958-80BC-4D9E-A3CA-EDD8D1CE274C}" sibTransId="{5C2622EC-CA59-4315-89BE-36FB55997755}"/>
    <dgm:cxn modelId="{3A948F1E-74C1-45F7-8FC4-14CA7E59E313}" srcId="{63294B38-5189-4BFA-B608-0656CA23E8D8}" destId="{6B5E0DC9-E77B-455B-B157-85367AF0ADE3}" srcOrd="5" destOrd="0" parTransId="{2808333C-E3E7-41D2-8E04-00ECF1A3F654}" sibTransId="{D002BC23-42F7-4F0B-95AA-AF7C7E720A7B}"/>
    <dgm:cxn modelId="{4317AC31-8B9C-4F9B-923C-62A3C1DFB056}" type="presOf" srcId="{18FDAE21-150A-46B5-B2F2-6B97A1F66F65}" destId="{44ED5568-A95F-4B98-9D82-8749CDBF670D}" srcOrd="0" destOrd="0" presId="urn:microsoft.com/office/officeart/2005/8/layout/radial6"/>
    <dgm:cxn modelId="{D6516E3F-6AAB-4C2A-BFF6-B7CEA58A7D10}" srcId="{63294B38-5189-4BFA-B608-0656CA23E8D8}" destId="{955C669E-46FA-4B6E-9703-293CD46C3096}" srcOrd="2" destOrd="0" parTransId="{66355F01-6E75-453E-BE7E-E82191F82F13}" sibTransId="{69516213-38B3-4A7F-8795-7E227A7778E4}"/>
    <dgm:cxn modelId="{1BDA155B-3597-45C8-BAE2-6DD593C4FFDA}" srcId="{63294B38-5189-4BFA-B608-0656CA23E8D8}" destId="{11314831-3D3C-4014-9591-C195DB9F0635}" srcOrd="0" destOrd="0" parTransId="{02EA29F6-053E-4DDF-A963-53BCBAD0A97D}" sibTransId="{1D7D024C-2E3D-4DC3-88DA-476F6F38A16A}"/>
    <dgm:cxn modelId="{B248675C-DFFB-4702-8757-C18C9CECEF39}" type="presOf" srcId="{75AF0397-9291-4339-8B29-E36E9AEA9B50}" destId="{2C75288B-7949-4B68-ACF0-0F1F2B43D94E}" srcOrd="0" destOrd="0" presId="urn:microsoft.com/office/officeart/2005/8/layout/radial6"/>
    <dgm:cxn modelId="{91E11C5E-B0B7-45C7-AF5B-7B768FA643FE}" type="presOf" srcId="{6B5E0DC9-E77B-455B-B157-85367AF0ADE3}" destId="{0DC73BB9-2760-4C17-9699-A73D113DCC05}" srcOrd="0" destOrd="0" presId="urn:microsoft.com/office/officeart/2005/8/layout/radial6"/>
    <dgm:cxn modelId="{7392FC45-C80E-49F4-ACE1-645A1F5E395F}" type="presOf" srcId="{1D7D024C-2E3D-4DC3-88DA-476F6F38A16A}" destId="{747216F8-A073-4BC3-BDB3-5D83EFF072A0}" srcOrd="0" destOrd="0" presId="urn:microsoft.com/office/officeart/2005/8/layout/radial6"/>
    <dgm:cxn modelId="{13C7746F-E682-4DBD-AF3A-599EF2DDCF3F}" type="presOf" srcId="{3585612B-B069-44FD-9DB9-678095CC1C93}" destId="{D4AE032B-C331-4872-9A2E-388E89831B56}" srcOrd="0" destOrd="0" presId="urn:microsoft.com/office/officeart/2005/8/layout/radial6"/>
    <dgm:cxn modelId="{FB3AAB71-802E-4BCC-9BD4-C73C524A1E6A}" type="presOf" srcId="{89B9CF83-3AC4-421F-978C-5A06507D8BC5}" destId="{AD84A3BF-9BD0-41E7-A1FB-3CFAB99D47A7}" srcOrd="0" destOrd="0" presId="urn:microsoft.com/office/officeart/2005/8/layout/radial6"/>
    <dgm:cxn modelId="{25E0C555-0AAA-4461-8C29-8A22503080F5}" type="presOf" srcId="{0AFA7931-A951-44D8-BA08-04FDF3A9B0BB}" destId="{C08F1758-0475-4483-9375-8090718AAC9A}" srcOrd="0" destOrd="0" presId="urn:microsoft.com/office/officeart/2005/8/layout/radial6"/>
    <dgm:cxn modelId="{37F5C059-8041-4EA0-9178-89EBDCF8F440}" srcId="{63294B38-5189-4BFA-B608-0656CA23E8D8}" destId="{0AFA7931-A951-44D8-BA08-04FDF3A9B0BB}" srcOrd="3" destOrd="0" parTransId="{AED84B2C-F2FE-49F1-AC75-E26232228E4F}" sibTransId="{18FDAE21-150A-46B5-B2F2-6B97A1F66F65}"/>
    <dgm:cxn modelId="{58CBF67A-A57F-4B38-B51A-C2807C7E1F79}" type="presOf" srcId="{202B44B9-2426-4FD1-BAC3-1C7CC456F1B4}" destId="{8D5D17C5-6062-45E8-8671-033788D3242D}" srcOrd="0" destOrd="0" presId="urn:microsoft.com/office/officeart/2005/8/layout/radial6"/>
    <dgm:cxn modelId="{767D5D8D-9D29-46F3-9899-B0B9DE498146}" type="presOf" srcId="{11314831-3D3C-4014-9591-C195DB9F0635}" destId="{0A588A8F-5869-4DF9-849B-C23B4042A04D}" srcOrd="0" destOrd="0" presId="urn:microsoft.com/office/officeart/2005/8/layout/radial6"/>
    <dgm:cxn modelId="{DA36FE9D-2CF5-441B-9AF4-A7F5BE1845A6}" srcId="{63294B38-5189-4BFA-B608-0656CA23E8D8}" destId="{3585612B-B069-44FD-9DB9-678095CC1C93}" srcOrd="1" destOrd="0" parTransId="{549EC3B7-A25A-4CAD-931F-589EF521FDE5}" sibTransId="{75AF0397-9291-4339-8B29-E36E9AEA9B50}"/>
    <dgm:cxn modelId="{B4A74BC2-B0B0-4EC8-AF1B-6179D7CD72B7}" type="presOf" srcId="{63294B38-5189-4BFA-B608-0656CA23E8D8}" destId="{62BAAAD0-E9FC-4381-94BF-BD6266712401}" srcOrd="0" destOrd="0" presId="urn:microsoft.com/office/officeart/2005/8/layout/radial6"/>
    <dgm:cxn modelId="{0F9B9AD8-2CF1-46B7-904F-EA25B7F469C6}" type="presOf" srcId="{69516213-38B3-4A7F-8795-7E227A7778E4}" destId="{82339CFA-91B7-4AA0-9E35-5AC15D6323E3}" srcOrd="0" destOrd="0" presId="urn:microsoft.com/office/officeart/2005/8/layout/radial6"/>
    <dgm:cxn modelId="{3C815DE3-B9CD-4359-964E-63B923464283}" type="presOf" srcId="{134C1822-39CA-4497-88D8-E0509B5C5572}" destId="{D9F6919C-7D6A-4813-88E6-6DDBEC79D641}" srcOrd="0" destOrd="0" presId="urn:microsoft.com/office/officeart/2005/8/layout/radial6"/>
    <dgm:cxn modelId="{AB601FE8-4ED0-4790-B00E-641945C2251E}" type="presOf" srcId="{D002BC23-42F7-4F0B-95AA-AF7C7E720A7B}" destId="{5A4910F3-B301-498D-B1E5-28E89BC805EC}" srcOrd="0" destOrd="0" presId="urn:microsoft.com/office/officeart/2005/8/layout/radial6"/>
    <dgm:cxn modelId="{29C09FEF-3DD5-4BF8-9B62-E686888CD273}" srcId="{63294B38-5189-4BFA-B608-0656CA23E8D8}" destId="{202B44B9-2426-4FD1-BAC3-1C7CC456F1B4}" srcOrd="4" destOrd="0" parTransId="{28A3AA0D-10A0-4904-A79E-1CEFCC474204}" sibTransId="{134C1822-39CA-4497-88D8-E0509B5C5572}"/>
    <dgm:cxn modelId="{6D676A44-C782-4CA7-A434-E1DA3C8A82A3}" type="presParOf" srcId="{AD84A3BF-9BD0-41E7-A1FB-3CFAB99D47A7}" destId="{62BAAAD0-E9FC-4381-94BF-BD6266712401}" srcOrd="0" destOrd="0" presId="urn:microsoft.com/office/officeart/2005/8/layout/radial6"/>
    <dgm:cxn modelId="{FB92BDA4-05AA-4AD7-A2AD-B769DF333F36}" type="presParOf" srcId="{AD84A3BF-9BD0-41E7-A1FB-3CFAB99D47A7}" destId="{0A588A8F-5869-4DF9-849B-C23B4042A04D}" srcOrd="1" destOrd="0" presId="urn:microsoft.com/office/officeart/2005/8/layout/radial6"/>
    <dgm:cxn modelId="{9477A5B5-5176-4491-9E60-E3C537F28F80}" type="presParOf" srcId="{AD84A3BF-9BD0-41E7-A1FB-3CFAB99D47A7}" destId="{2FDEC6A2-FC0F-476E-8888-CD3A0F323732}" srcOrd="2" destOrd="0" presId="urn:microsoft.com/office/officeart/2005/8/layout/radial6"/>
    <dgm:cxn modelId="{AA086935-50DF-4FB9-8307-DE243041632C}" type="presParOf" srcId="{AD84A3BF-9BD0-41E7-A1FB-3CFAB99D47A7}" destId="{747216F8-A073-4BC3-BDB3-5D83EFF072A0}" srcOrd="3" destOrd="0" presId="urn:microsoft.com/office/officeart/2005/8/layout/radial6"/>
    <dgm:cxn modelId="{21368E7F-1D65-482C-8797-048CED415865}" type="presParOf" srcId="{AD84A3BF-9BD0-41E7-A1FB-3CFAB99D47A7}" destId="{D4AE032B-C331-4872-9A2E-388E89831B56}" srcOrd="4" destOrd="0" presId="urn:microsoft.com/office/officeart/2005/8/layout/radial6"/>
    <dgm:cxn modelId="{FA13C458-04EA-4F89-83FF-809235369456}" type="presParOf" srcId="{AD84A3BF-9BD0-41E7-A1FB-3CFAB99D47A7}" destId="{EA4675B3-5973-421F-AA72-F2510EADA80C}" srcOrd="5" destOrd="0" presId="urn:microsoft.com/office/officeart/2005/8/layout/radial6"/>
    <dgm:cxn modelId="{A31F6053-779C-46EC-B347-34AE060A38BA}" type="presParOf" srcId="{AD84A3BF-9BD0-41E7-A1FB-3CFAB99D47A7}" destId="{2C75288B-7949-4B68-ACF0-0F1F2B43D94E}" srcOrd="6" destOrd="0" presId="urn:microsoft.com/office/officeart/2005/8/layout/radial6"/>
    <dgm:cxn modelId="{7876E3A0-B123-4AAC-AEB9-9ABE0D69D134}" type="presParOf" srcId="{AD84A3BF-9BD0-41E7-A1FB-3CFAB99D47A7}" destId="{0CCC42CA-722B-4CB7-B0AC-B47A4DFB8633}" srcOrd="7" destOrd="0" presId="urn:microsoft.com/office/officeart/2005/8/layout/radial6"/>
    <dgm:cxn modelId="{9CDAA944-473B-41BB-BBD9-34C8A9926288}" type="presParOf" srcId="{AD84A3BF-9BD0-41E7-A1FB-3CFAB99D47A7}" destId="{CE098C80-C167-4346-A167-F9C9D6BB6FA6}" srcOrd="8" destOrd="0" presId="urn:microsoft.com/office/officeart/2005/8/layout/radial6"/>
    <dgm:cxn modelId="{93CA4375-13F0-4688-9C7C-2BC2306314AE}" type="presParOf" srcId="{AD84A3BF-9BD0-41E7-A1FB-3CFAB99D47A7}" destId="{82339CFA-91B7-4AA0-9E35-5AC15D6323E3}" srcOrd="9" destOrd="0" presId="urn:microsoft.com/office/officeart/2005/8/layout/radial6"/>
    <dgm:cxn modelId="{83944B90-0628-4CE9-BCE2-249CA9509B7D}" type="presParOf" srcId="{AD84A3BF-9BD0-41E7-A1FB-3CFAB99D47A7}" destId="{C08F1758-0475-4483-9375-8090718AAC9A}" srcOrd="10" destOrd="0" presId="urn:microsoft.com/office/officeart/2005/8/layout/radial6"/>
    <dgm:cxn modelId="{5DA2A924-5281-458E-A550-0F1C75571EAE}" type="presParOf" srcId="{AD84A3BF-9BD0-41E7-A1FB-3CFAB99D47A7}" destId="{ECA476B8-EE5F-46C5-ABC0-905D3ABCFB7E}" srcOrd="11" destOrd="0" presId="urn:microsoft.com/office/officeart/2005/8/layout/radial6"/>
    <dgm:cxn modelId="{A43680DC-61C6-4A18-9351-109397B1C1C6}" type="presParOf" srcId="{AD84A3BF-9BD0-41E7-A1FB-3CFAB99D47A7}" destId="{44ED5568-A95F-4B98-9D82-8749CDBF670D}" srcOrd="12" destOrd="0" presId="urn:microsoft.com/office/officeart/2005/8/layout/radial6"/>
    <dgm:cxn modelId="{7FF37A8D-04BA-465E-9751-4B4AACBB763C}" type="presParOf" srcId="{AD84A3BF-9BD0-41E7-A1FB-3CFAB99D47A7}" destId="{8D5D17C5-6062-45E8-8671-033788D3242D}" srcOrd="13" destOrd="0" presId="urn:microsoft.com/office/officeart/2005/8/layout/radial6"/>
    <dgm:cxn modelId="{0308A509-A049-4DBB-BCD0-1CF93B093965}" type="presParOf" srcId="{AD84A3BF-9BD0-41E7-A1FB-3CFAB99D47A7}" destId="{D6D0D806-FCB4-4548-9100-B64BD274E074}" srcOrd="14" destOrd="0" presId="urn:microsoft.com/office/officeart/2005/8/layout/radial6"/>
    <dgm:cxn modelId="{1C810AD0-550A-4CDC-8A43-8721D99EFA03}" type="presParOf" srcId="{AD84A3BF-9BD0-41E7-A1FB-3CFAB99D47A7}" destId="{D9F6919C-7D6A-4813-88E6-6DDBEC79D641}" srcOrd="15" destOrd="0" presId="urn:microsoft.com/office/officeart/2005/8/layout/radial6"/>
    <dgm:cxn modelId="{E9083AEA-42B6-49AD-8181-A5E5CE108ACF}" type="presParOf" srcId="{AD84A3BF-9BD0-41E7-A1FB-3CFAB99D47A7}" destId="{0DC73BB9-2760-4C17-9699-A73D113DCC05}" srcOrd="16" destOrd="0" presId="urn:microsoft.com/office/officeart/2005/8/layout/radial6"/>
    <dgm:cxn modelId="{D7865753-7529-4B33-8428-7F3CBE087583}" type="presParOf" srcId="{AD84A3BF-9BD0-41E7-A1FB-3CFAB99D47A7}" destId="{98975ADA-EC98-4BB8-B1A7-CAE24DB3B25A}" srcOrd="17" destOrd="0" presId="urn:microsoft.com/office/officeart/2005/8/layout/radial6"/>
    <dgm:cxn modelId="{7EB69BC5-F3F6-49B2-A918-9AAD9D1C8F7F}" type="presParOf" srcId="{AD84A3BF-9BD0-41E7-A1FB-3CFAB99D47A7}" destId="{5A4910F3-B301-498D-B1E5-28E89BC805E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C7CEEE-3312-4ADC-95F0-11A4B028AB7F}">
      <dgm:prSet phldrT="[Text]" custT="1"/>
      <dgm:spPr>
        <a:solidFill>
          <a:srgbClr val="00EA00">
            <a:alpha val="49804"/>
          </a:srgbClr>
        </a:solidFill>
      </dgm:spPr>
      <dgm:t>
        <a:bodyPr/>
        <a:lstStyle/>
        <a:p>
          <a:r>
            <a:rPr lang="en-US" sz="4000" dirty="0" err="1"/>
            <a:t>DougCo</a:t>
          </a:r>
          <a:endParaRPr lang="en-US" sz="4000" dirty="0"/>
        </a:p>
        <a:p>
          <a:r>
            <a:rPr lang="en-US" sz="4000" dirty="0"/>
            <a:t>Hub</a:t>
          </a:r>
        </a:p>
      </dgm:t>
    </dgm:pt>
    <dgm:pt modelId="{B9B47E3E-93B2-4F8D-916A-C378667BFB9C}" type="parTrans" cxnId="{396019AB-0304-4588-A17B-C5EDDEFFBA7A}">
      <dgm:prSet/>
      <dgm:spPr/>
      <dgm:t>
        <a:bodyPr/>
        <a:lstStyle/>
        <a:p>
          <a:endParaRPr lang="en-US"/>
        </a:p>
      </dgm:t>
    </dgm:pt>
    <dgm:pt modelId="{8A6056EC-2229-4484-941D-A06397B35061}" type="sibTrans" cxnId="{396019AB-0304-4588-A17B-C5EDDEFFBA7A}">
      <dgm:prSet/>
      <dgm:spPr/>
      <dgm:t>
        <a:bodyPr/>
        <a:lstStyle/>
        <a:p>
          <a:endParaRPr lang="en-US"/>
        </a:p>
      </dgm:t>
    </dgm:pt>
    <dgm:pt modelId="{63294B38-5189-4BFA-B608-0656CA23E8D8}">
      <dgm:prSet phldrT="[Text]"/>
      <dgm:spPr>
        <a:solidFill>
          <a:srgbClr val="2020F4">
            <a:alpha val="75000"/>
          </a:srgbClr>
        </a:solidFill>
      </dgm:spPr>
      <dgm:t>
        <a:bodyPr/>
        <a:lstStyle/>
        <a:p>
          <a:r>
            <a:rPr lang="en-US" dirty="0"/>
            <a:t>GeoHub</a:t>
          </a:r>
        </a:p>
      </dgm:t>
    </dgm:pt>
    <dgm:pt modelId="{1F049958-80BC-4D9E-A3CA-EDD8D1CE274C}" type="parTrans" cxnId="{89B10814-C6C8-47AD-B3B2-5F35DB7DCDFA}">
      <dgm:prSet/>
      <dgm:spPr/>
      <dgm:t>
        <a:bodyPr/>
        <a:lstStyle/>
        <a:p>
          <a:endParaRPr lang="en-US"/>
        </a:p>
      </dgm:t>
    </dgm:pt>
    <dgm:pt modelId="{5C2622EC-CA59-4315-89BE-36FB55997755}" type="sibTrans" cxnId="{89B10814-C6C8-47AD-B3B2-5F35DB7DCDFA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3585612B-B069-44FD-9DB9-678095CC1C93}">
      <dgm:prSet phldrT="[Text]"/>
      <dgm:spPr>
        <a:solidFill>
          <a:schemeClr val="accent6">
            <a:alpha val="75000"/>
          </a:schemeClr>
        </a:solidFill>
      </dgm:spPr>
      <dgm:t>
        <a:bodyPr/>
        <a:lstStyle/>
        <a:p>
          <a:r>
            <a:rPr lang="en-US" dirty="0"/>
            <a:t>Economic Foundations</a:t>
          </a:r>
        </a:p>
      </dgm:t>
    </dgm:pt>
    <dgm:pt modelId="{549EC3B7-A25A-4CAD-931F-589EF521FDE5}" type="parTrans" cxnId="{DA36FE9D-2CF5-441B-9AF4-A7F5BE1845A6}">
      <dgm:prSet/>
      <dgm:spPr/>
      <dgm:t>
        <a:bodyPr/>
        <a:lstStyle/>
        <a:p>
          <a:endParaRPr lang="en-US"/>
        </a:p>
      </dgm:t>
    </dgm:pt>
    <dgm:pt modelId="{75AF0397-9291-4339-8B29-E36E9AEA9B50}" type="sibTrans" cxnId="{DA36FE9D-2CF5-441B-9AF4-A7F5BE1845A6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0AFA7931-A951-44D8-BA08-04FDF3A9B0BB}">
      <dgm:prSet phldrT="[Text]"/>
      <dgm:spPr>
        <a:solidFill>
          <a:srgbClr val="00B0F0">
            <a:alpha val="75000"/>
          </a:srgbClr>
        </a:solidFill>
      </dgm:spPr>
      <dgm:t>
        <a:bodyPr/>
        <a:lstStyle/>
        <a:p>
          <a:r>
            <a:rPr lang="en-US" dirty="0"/>
            <a:t>Historic &amp; Natural Resources</a:t>
          </a:r>
        </a:p>
      </dgm:t>
    </dgm:pt>
    <dgm:pt modelId="{AED84B2C-F2FE-49F1-AC75-E26232228E4F}" type="parTrans" cxnId="{37F5C059-8041-4EA0-9178-89EBDCF8F440}">
      <dgm:prSet/>
      <dgm:spPr/>
      <dgm:t>
        <a:bodyPr/>
        <a:lstStyle/>
        <a:p>
          <a:endParaRPr lang="en-US"/>
        </a:p>
      </dgm:t>
    </dgm:pt>
    <dgm:pt modelId="{18FDAE21-150A-46B5-B2F2-6B97A1F66F65}" type="sibTrans" cxnId="{37F5C059-8041-4EA0-9178-89EBDCF8F440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202B44B9-2426-4FD1-BAC3-1C7CC456F1B4}">
      <dgm:prSet phldrT="[Text]"/>
      <dgm:spPr>
        <a:solidFill>
          <a:srgbClr val="7030A0">
            <a:alpha val="75000"/>
          </a:srgbClr>
        </a:solidFill>
      </dgm:spPr>
      <dgm:t>
        <a:bodyPr/>
        <a:lstStyle/>
        <a:p>
          <a:r>
            <a:rPr lang="en-US" dirty="0"/>
            <a:t>Health &amp; Human Services</a:t>
          </a:r>
        </a:p>
      </dgm:t>
    </dgm:pt>
    <dgm:pt modelId="{28A3AA0D-10A0-4904-A79E-1CEFCC474204}" type="parTrans" cxnId="{29C09FEF-3DD5-4BF8-9B62-E686888CD273}">
      <dgm:prSet/>
      <dgm:spPr/>
      <dgm:t>
        <a:bodyPr/>
        <a:lstStyle/>
        <a:p>
          <a:endParaRPr lang="en-US"/>
        </a:p>
      </dgm:t>
    </dgm:pt>
    <dgm:pt modelId="{134C1822-39CA-4497-88D8-E0509B5C5572}" type="sibTrans" cxnId="{29C09FEF-3DD5-4BF8-9B62-E686888CD273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11314831-3D3C-4014-9591-C195DB9F0635}">
      <dgm:prSet phldrT="[Text]"/>
      <dgm:spPr>
        <a:solidFill>
          <a:srgbClr val="FFCC00">
            <a:alpha val="75000"/>
          </a:srgbClr>
        </a:solidFill>
      </dgm:spPr>
      <dgm:t>
        <a:bodyPr/>
        <a:lstStyle/>
        <a:p>
          <a:r>
            <a:rPr lang="en-US" dirty="0"/>
            <a:t>Transportation Hub</a:t>
          </a:r>
        </a:p>
      </dgm:t>
    </dgm:pt>
    <dgm:pt modelId="{02EA29F6-053E-4DDF-A963-53BCBAD0A97D}" type="parTrans" cxnId="{1BDA155B-3597-45C8-BAE2-6DD593C4FFDA}">
      <dgm:prSet/>
      <dgm:spPr/>
      <dgm:t>
        <a:bodyPr/>
        <a:lstStyle/>
        <a:p>
          <a:endParaRPr lang="en-US"/>
        </a:p>
      </dgm:t>
    </dgm:pt>
    <dgm:pt modelId="{1D7D024C-2E3D-4DC3-88DA-476F6F38A16A}" type="sibTrans" cxnId="{1BDA155B-3597-45C8-BAE2-6DD593C4FFDA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6B5E0DC9-E77B-455B-B157-85367AF0ADE3}">
      <dgm:prSet phldrT="[Text]"/>
      <dgm:spPr>
        <a:solidFill>
          <a:srgbClr val="9C0202">
            <a:alpha val="75000"/>
          </a:srgbClr>
        </a:solidFill>
      </dgm:spPr>
      <dgm:t>
        <a:bodyPr/>
        <a:lstStyle/>
        <a:p>
          <a:r>
            <a:rPr lang="en-US" dirty="0"/>
            <a:t>Public Safety</a:t>
          </a:r>
        </a:p>
      </dgm:t>
    </dgm:pt>
    <dgm:pt modelId="{2808333C-E3E7-41D2-8E04-00ECF1A3F654}" type="parTrans" cxnId="{3A948F1E-74C1-45F7-8FC4-14CA7E59E313}">
      <dgm:prSet/>
      <dgm:spPr/>
      <dgm:t>
        <a:bodyPr/>
        <a:lstStyle/>
        <a:p>
          <a:endParaRPr lang="en-US"/>
        </a:p>
      </dgm:t>
    </dgm:pt>
    <dgm:pt modelId="{D002BC23-42F7-4F0B-95AA-AF7C7E720A7B}" type="sibTrans" cxnId="{3A948F1E-74C1-45F7-8FC4-14CA7E59E313}">
      <dgm:prSet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/>
        </a:p>
      </dgm:t>
    </dgm:pt>
    <dgm:pt modelId="{955C669E-46FA-4B6E-9703-293CD46C3096}">
      <dgm:prSet phldrT="[Text]"/>
      <dgm:spPr>
        <a:solidFill>
          <a:srgbClr val="BFC08E">
            <a:alpha val="75000"/>
          </a:srgbClr>
        </a:solidFill>
      </dgm:spPr>
      <dgm:t>
        <a:bodyPr/>
        <a:lstStyle/>
        <a:p>
          <a:r>
            <a:rPr lang="en-US" dirty="0"/>
            <a:t>County Services</a:t>
          </a:r>
        </a:p>
      </dgm:t>
    </dgm:pt>
    <dgm:pt modelId="{66355F01-6E75-453E-BE7E-E82191F82F13}" type="parTrans" cxnId="{D6516E3F-6AAB-4C2A-BFF6-B7CEA58A7D10}">
      <dgm:prSet/>
      <dgm:spPr/>
      <dgm:t>
        <a:bodyPr/>
        <a:lstStyle/>
        <a:p>
          <a:endParaRPr lang="en-US"/>
        </a:p>
      </dgm:t>
    </dgm:pt>
    <dgm:pt modelId="{69516213-38B3-4A7F-8795-7E227A7778E4}" type="sibTrans" cxnId="{D6516E3F-6AAB-4C2A-BFF6-B7CEA58A7D10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B72B1E9D-49D3-4691-832C-7D493C3BFEA1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DougCoData.org</a:t>
          </a:r>
        </a:p>
        <a:p>
          <a:r>
            <a:rPr lang="en-US" dirty="0"/>
            <a:t>(</a:t>
          </a:r>
          <a:r>
            <a:rPr lang="en-US" dirty="0" err="1"/>
            <a:t>Socrata</a:t>
          </a:r>
          <a:r>
            <a:rPr lang="en-US" dirty="0"/>
            <a:t>)</a:t>
          </a:r>
        </a:p>
      </dgm:t>
    </dgm:pt>
    <dgm:pt modelId="{5B705109-DAB6-419E-A7E1-5458D370B6D4}" type="parTrans" cxnId="{EB35A7CA-AB03-4AB0-8F65-6225F32A3339}">
      <dgm:prSet/>
      <dgm:spPr/>
      <dgm:t>
        <a:bodyPr/>
        <a:lstStyle/>
        <a:p>
          <a:endParaRPr lang="en-US"/>
        </a:p>
      </dgm:t>
    </dgm:pt>
    <dgm:pt modelId="{BA540EF0-43F1-48FE-AC0F-CDDCC6A7EFF8}" type="sibTrans" cxnId="{EB35A7CA-AB03-4AB0-8F65-6225F32A3339}">
      <dgm:prSet/>
      <dgm:spPr/>
      <dgm:t>
        <a:bodyPr/>
        <a:lstStyle/>
        <a:p>
          <a:endParaRPr lang="en-US"/>
        </a:p>
      </dgm:t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3B0B37-DE1C-4F1D-B847-C9CB46D35A11}" type="pres">
      <dgm:prSet presAssocID="{E2C7CEEE-3312-4ADC-95F0-11A4B028AB7F}" presName="centerShape" presStyleLbl="node0" presStyleIdx="0" presStyleCnt="1" custScaleX="212950" custScaleY="218173" custLinFactNeighborX="684"/>
      <dgm:spPr/>
    </dgm:pt>
    <dgm:pt modelId="{C66197DF-39F8-4DE8-B89B-35B25BF2E59A}" type="pres">
      <dgm:prSet presAssocID="{63294B38-5189-4BFA-B608-0656CA23E8D8}" presName="node" presStyleLbl="node1" presStyleIdx="0" presStyleCnt="8" custRadScaleRad="99318">
        <dgm:presLayoutVars>
          <dgm:bulletEnabled val="1"/>
        </dgm:presLayoutVars>
      </dgm:prSet>
      <dgm:spPr/>
    </dgm:pt>
    <dgm:pt modelId="{FCFF5AB1-B039-42B4-869E-876D2EF11743}" type="pres">
      <dgm:prSet presAssocID="{63294B38-5189-4BFA-B608-0656CA23E8D8}" presName="dummy" presStyleCnt="0"/>
      <dgm:spPr/>
    </dgm:pt>
    <dgm:pt modelId="{1718866C-7239-4392-B39B-08BAB4E4D2CA}" type="pres">
      <dgm:prSet presAssocID="{5C2622EC-CA59-4315-89BE-36FB55997755}" presName="sibTrans" presStyleLbl="sibTrans2D1" presStyleIdx="0" presStyleCnt="8"/>
      <dgm:spPr/>
    </dgm:pt>
    <dgm:pt modelId="{0A588A8F-5869-4DF9-849B-C23B4042A04D}" type="pres">
      <dgm:prSet presAssocID="{11314831-3D3C-4014-9591-C195DB9F0635}" presName="node" presStyleLbl="node1" presStyleIdx="1" presStyleCnt="8" custRadScaleRad="99759" custRadScaleInc="-923">
        <dgm:presLayoutVars>
          <dgm:bulletEnabled val="1"/>
        </dgm:presLayoutVars>
      </dgm:prSet>
      <dgm:spPr/>
    </dgm:pt>
    <dgm:pt modelId="{2FDEC6A2-FC0F-476E-8888-CD3A0F323732}" type="pres">
      <dgm:prSet presAssocID="{11314831-3D3C-4014-9591-C195DB9F0635}" presName="dummy" presStyleCnt="0"/>
      <dgm:spPr/>
    </dgm:pt>
    <dgm:pt modelId="{747216F8-A073-4BC3-BDB3-5D83EFF072A0}" type="pres">
      <dgm:prSet presAssocID="{1D7D024C-2E3D-4DC3-88DA-476F6F38A16A}" presName="sibTrans" presStyleLbl="sibTrans2D1" presStyleIdx="1" presStyleCnt="8"/>
      <dgm:spPr/>
    </dgm:pt>
    <dgm:pt modelId="{D4AE032B-C331-4872-9A2E-388E89831B56}" type="pres">
      <dgm:prSet presAssocID="{3585612B-B069-44FD-9DB9-678095CC1C93}" presName="node" presStyleLbl="node1" presStyleIdx="2" presStyleCnt="8" custRadScaleRad="99318">
        <dgm:presLayoutVars>
          <dgm:bulletEnabled val="1"/>
        </dgm:presLayoutVars>
      </dgm:prSet>
      <dgm:spPr/>
    </dgm:pt>
    <dgm:pt modelId="{EA4675B3-5973-421F-AA72-F2510EADA80C}" type="pres">
      <dgm:prSet presAssocID="{3585612B-B069-44FD-9DB9-678095CC1C93}" presName="dummy" presStyleCnt="0"/>
      <dgm:spPr/>
    </dgm:pt>
    <dgm:pt modelId="{2C75288B-7949-4B68-ACF0-0F1F2B43D94E}" type="pres">
      <dgm:prSet presAssocID="{75AF0397-9291-4339-8B29-E36E9AEA9B50}" presName="sibTrans" presStyleLbl="sibTrans2D1" presStyleIdx="2" presStyleCnt="8"/>
      <dgm:spPr/>
    </dgm:pt>
    <dgm:pt modelId="{0CCC42CA-722B-4CB7-B0AC-B47A4DFB8633}" type="pres">
      <dgm:prSet presAssocID="{955C669E-46FA-4B6E-9703-293CD46C3096}" presName="node" presStyleLbl="node1" presStyleIdx="3" presStyleCnt="8" custRadScaleRad="99036" custRadScaleInc="0">
        <dgm:presLayoutVars>
          <dgm:bulletEnabled val="1"/>
        </dgm:presLayoutVars>
      </dgm:prSet>
      <dgm:spPr/>
    </dgm:pt>
    <dgm:pt modelId="{CE098C80-C167-4346-A167-F9C9D6BB6FA6}" type="pres">
      <dgm:prSet presAssocID="{955C669E-46FA-4B6E-9703-293CD46C3096}" presName="dummy" presStyleCnt="0"/>
      <dgm:spPr/>
    </dgm:pt>
    <dgm:pt modelId="{82339CFA-91B7-4AA0-9E35-5AC15D6323E3}" type="pres">
      <dgm:prSet presAssocID="{69516213-38B3-4A7F-8795-7E227A7778E4}" presName="sibTrans" presStyleLbl="sibTrans2D1" presStyleIdx="3" presStyleCnt="8"/>
      <dgm:spPr/>
    </dgm:pt>
    <dgm:pt modelId="{C08F1758-0475-4483-9375-8090718AAC9A}" type="pres">
      <dgm:prSet presAssocID="{0AFA7931-A951-44D8-BA08-04FDF3A9B0BB}" presName="node" presStyleLbl="node1" presStyleIdx="4" presStyleCnt="8" custRadScaleRad="99318">
        <dgm:presLayoutVars>
          <dgm:bulletEnabled val="1"/>
        </dgm:presLayoutVars>
      </dgm:prSet>
      <dgm:spPr/>
    </dgm:pt>
    <dgm:pt modelId="{ECA476B8-EE5F-46C5-ABC0-905D3ABCFB7E}" type="pres">
      <dgm:prSet presAssocID="{0AFA7931-A951-44D8-BA08-04FDF3A9B0BB}" presName="dummy" presStyleCnt="0"/>
      <dgm:spPr/>
    </dgm:pt>
    <dgm:pt modelId="{44ED5568-A95F-4B98-9D82-8749CDBF670D}" type="pres">
      <dgm:prSet presAssocID="{18FDAE21-150A-46B5-B2F2-6B97A1F66F65}" presName="sibTrans" presStyleLbl="sibTrans2D1" presStyleIdx="4" presStyleCnt="8"/>
      <dgm:spPr/>
    </dgm:pt>
    <dgm:pt modelId="{8D5D17C5-6062-45E8-8671-033788D3242D}" type="pres">
      <dgm:prSet presAssocID="{202B44B9-2426-4FD1-BAC3-1C7CC456F1B4}" presName="node" presStyleLbl="node1" presStyleIdx="5" presStyleCnt="8" custRadScaleRad="97589" custRadScaleInc="0">
        <dgm:presLayoutVars>
          <dgm:bulletEnabled val="1"/>
        </dgm:presLayoutVars>
      </dgm:prSet>
      <dgm:spPr/>
    </dgm:pt>
    <dgm:pt modelId="{D6D0D806-FCB4-4548-9100-B64BD274E074}" type="pres">
      <dgm:prSet presAssocID="{202B44B9-2426-4FD1-BAC3-1C7CC456F1B4}" presName="dummy" presStyleCnt="0"/>
      <dgm:spPr/>
    </dgm:pt>
    <dgm:pt modelId="{D9F6919C-7D6A-4813-88E6-6DDBEC79D641}" type="pres">
      <dgm:prSet presAssocID="{134C1822-39CA-4497-88D8-E0509B5C5572}" presName="sibTrans" presStyleLbl="sibTrans2D1" presStyleIdx="5" presStyleCnt="8"/>
      <dgm:spPr/>
    </dgm:pt>
    <dgm:pt modelId="{0DC73BB9-2760-4C17-9699-A73D113DCC05}" type="pres">
      <dgm:prSet presAssocID="{6B5E0DC9-E77B-455B-B157-85367AF0ADE3}" presName="node" presStyleLbl="node1" presStyleIdx="6" presStyleCnt="8" custRadScaleRad="95909">
        <dgm:presLayoutVars>
          <dgm:bulletEnabled val="1"/>
        </dgm:presLayoutVars>
      </dgm:prSet>
      <dgm:spPr/>
    </dgm:pt>
    <dgm:pt modelId="{98975ADA-EC98-4BB8-B1A7-CAE24DB3B25A}" type="pres">
      <dgm:prSet presAssocID="{6B5E0DC9-E77B-455B-B157-85367AF0ADE3}" presName="dummy" presStyleCnt="0"/>
      <dgm:spPr/>
    </dgm:pt>
    <dgm:pt modelId="{5A4910F3-B301-498D-B1E5-28E89BC805EC}" type="pres">
      <dgm:prSet presAssocID="{D002BC23-42F7-4F0B-95AA-AF7C7E720A7B}" presName="sibTrans" presStyleLbl="sibTrans2D1" presStyleIdx="6" presStyleCnt="8"/>
      <dgm:spPr/>
    </dgm:pt>
    <dgm:pt modelId="{3F6D401E-0A61-4119-822E-2648094858EA}" type="pres">
      <dgm:prSet presAssocID="{B72B1E9D-49D3-4691-832C-7D493C3BFEA1}" presName="node" presStyleLbl="node1" presStyleIdx="7" presStyleCnt="8" custScaleX="165949" custScaleY="128253" custLinFactNeighborX="-9732" custLinFactNeighborY="665" custRadScaleRad="124326" custRadScaleInc="-46798">
        <dgm:presLayoutVars>
          <dgm:bulletEnabled val="1"/>
        </dgm:presLayoutVars>
      </dgm:prSet>
      <dgm:spPr/>
    </dgm:pt>
    <dgm:pt modelId="{F0C23950-3D65-4D8F-A4CE-83E046C75C7E}" type="pres">
      <dgm:prSet presAssocID="{B72B1E9D-49D3-4691-832C-7D493C3BFEA1}" presName="dummy" presStyleCnt="0"/>
      <dgm:spPr/>
    </dgm:pt>
    <dgm:pt modelId="{E3CE4851-9FBB-4DDB-B18F-C589879484D2}" type="pres">
      <dgm:prSet presAssocID="{BA540EF0-43F1-48FE-AC0F-CDDCC6A7EFF8}" presName="sibTrans" presStyleLbl="sibTrans2D1" presStyleIdx="7" presStyleCnt="8"/>
      <dgm:spPr/>
    </dgm:pt>
  </dgm:ptLst>
  <dgm:cxnLst>
    <dgm:cxn modelId="{3BF8E100-6825-4696-AC4A-C37462601845}" type="presOf" srcId="{955C669E-46FA-4B6E-9703-293CD46C3096}" destId="{0CCC42CA-722B-4CB7-B0AC-B47A4DFB8633}" srcOrd="0" destOrd="0" presId="urn:microsoft.com/office/officeart/2005/8/layout/radial6"/>
    <dgm:cxn modelId="{89B10814-C6C8-47AD-B3B2-5F35DB7DCDFA}" srcId="{E2C7CEEE-3312-4ADC-95F0-11A4B028AB7F}" destId="{63294B38-5189-4BFA-B608-0656CA23E8D8}" srcOrd="0" destOrd="0" parTransId="{1F049958-80BC-4D9E-A3CA-EDD8D1CE274C}" sibTransId="{5C2622EC-CA59-4315-89BE-36FB55997755}"/>
    <dgm:cxn modelId="{BBF25715-761F-4EB8-B337-D3C042AAC136}" type="presOf" srcId="{B72B1E9D-49D3-4691-832C-7D493C3BFEA1}" destId="{3F6D401E-0A61-4119-822E-2648094858EA}" srcOrd="0" destOrd="0" presId="urn:microsoft.com/office/officeart/2005/8/layout/radial6"/>
    <dgm:cxn modelId="{3A948F1E-74C1-45F7-8FC4-14CA7E59E313}" srcId="{E2C7CEEE-3312-4ADC-95F0-11A4B028AB7F}" destId="{6B5E0DC9-E77B-455B-B157-85367AF0ADE3}" srcOrd="6" destOrd="0" parTransId="{2808333C-E3E7-41D2-8E04-00ECF1A3F654}" sibTransId="{D002BC23-42F7-4F0B-95AA-AF7C7E720A7B}"/>
    <dgm:cxn modelId="{4317AC31-8B9C-4F9B-923C-62A3C1DFB056}" type="presOf" srcId="{18FDAE21-150A-46B5-B2F2-6B97A1F66F65}" destId="{44ED5568-A95F-4B98-9D82-8749CDBF670D}" srcOrd="0" destOrd="0" presId="urn:microsoft.com/office/officeart/2005/8/layout/radial6"/>
    <dgm:cxn modelId="{D6516E3F-6AAB-4C2A-BFF6-B7CEA58A7D10}" srcId="{E2C7CEEE-3312-4ADC-95F0-11A4B028AB7F}" destId="{955C669E-46FA-4B6E-9703-293CD46C3096}" srcOrd="3" destOrd="0" parTransId="{66355F01-6E75-453E-BE7E-E82191F82F13}" sibTransId="{69516213-38B3-4A7F-8795-7E227A7778E4}"/>
    <dgm:cxn modelId="{1BDA155B-3597-45C8-BAE2-6DD593C4FFDA}" srcId="{E2C7CEEE-3312-4ADC-95F0-11A4B028AB7F}" destId="{11314831-3D3C-4014-9591-C195DB9F0635}" srcOrd="1" destOrd="0" parTransId="{02EA29F6-053E-4DDF-A963-53BCBAD0A97D}" sibTransId="{1D7D024C-2E3D-4DC3-88DA-476F6F38A16A}"/>
    <dgm:cxn modelId="{B248675C-DFFB-4702-8757-C18C9CECEF39}" type="presOf" srcId="{75AF0397-9291-4339-8B29-E36E9AEA9B50}" destId="{2C75288B-7949-4B68-ACF0-0F1F2B43D94E}" srcOrd="0" destOrd="0" presId="urn:microsoft.com/office/officeart/2005/8/layout/radial6"/>
    <dgm:cxn modelId="{91E11C5E-B0B7-45C7-AF5B-7B768FA643FE}" type="presOf" srcId="{6B5E0DC9-E77B-455B-B157-85367AF0ADE3}" destId="{0DC73BB9-2760-4C17-9699-A73D113DCC05}" srcOrd="0" destOrd="0" presId="urn:microsoft.com/office/officeart/2005/8/layout/radial6"/>
    <dgm:cxn modelId="{7392FC45-C80E-49F4-ACE1-645A1F5E395F}" type="presOf" srcId="{1D7D024C-2E3D-4DC3-88DA-476F6F38A16A}" destId="{747216F8-A073-4BC3-BDB3-5D83EFF072A0}" srcOrd="0" destOrd="0" presId="urn:microsoft.com/office/officeart/2005/8/layout/radial6"/>
    <dgm:cxn modelId="{13C7746F-E682-4DBD-AF3A-599EF2DDCF3F}" type="presOf" srcId="{3585612B-B069-44FD-9DB9-678095CC1C93}" destId="{D4AE032B-C331-4872-9A2E-388E89831B56}" srcOrd="0" destOrd="0" presId="urn:microsoft.com/office/officeart/2005/8/layout/radial6"/>
    <dgm:cxn modelId="{B47A6D70-29C0-433F-A941-D1F4D23E7096}" type="presOf" srcId="{63294B38-5189-4BFA-B608-0656CA23E8D8}" destId="{C66197DF-39F8-4DE8-B89B-35B25BF2E59A}" srcOrd="0" destOrd="0" presId="urn:microsoft.com/office/officeart/2005/8/layout/radial6"/>
    <dgm:cxn modelId="{FB3AAB71-802E-4BCC-9BD4-C73C524A1E6A}" type="presOf" srcId="{89B9CF83-3AC4-421F-978C-5A06507D8BC5}" destId="{AD84A3BF-9BD0-41E7-A1FB-3CFAB99D47A7}" srcOrd="0" destOrd="0" presId="urn:microsoft.com/office/officeart/2005/8/layout/radial6"/>
    <dgm:cxn modelId="{25E0C555-0AAA-4461-8C29-8A22503080F5}" type="presOf" srcId="{0AFA7931-A951-44D8-BA08-04FDF3A9B0BB}" destId="{C08F1758-0475-4483-9375-8090718AAC9A}" srcOrd="0" destOrd="0" presId="urn:microsoft.com/office/officeart/2005/8/layout/radial6"/>
    <dgm:cxn modelId="{37F5C059-8041-4EA0-9178-89EBDCF8F440}" srcId="{E2C7CEEE-3312-4ADC-95F0-11A4B028AB7F}" destId="{0AFA7931-A951-44D8-BA08-04FDF3A9B0BB}" srcOrd="4" destOrd="0" parTransId="{AED84B2C-F2FE-49F1-AC75-E26232228E4F}" sibTransId="{18FDAE21-150A-46B5-B2F2-6B97A1F66F65}"/>
    <dgm:cxn modelId="{58CBF67A-A57F-4B38-B51A-C2807C7E1F79}" type="presOf" srcId="{202B44B9-2426-4FD1-BAC3-1C7CC456F1B4}" destId="{8D5D17C5-6062-45E8-8671-033788D3242D}" srcOrd="0" destOrd="0" presId="urn:microsoft.com/office/officeart/2005/8/layout/radial6"/>
    <dgm:cxn modelId="{767D5D8D-9D29-46F3-9899-B0B9DE498146}" type="presOf" srcId="{11314831-3D3C-4014-9591-C195DB9F0635}" destId="{0A588A8F-5869-4DF9-849B-C23B4042A04D}" srcOrd="0" destOrd="0" presId="urn:microsoft.com/office/officeart/2005/8/layout/radial6"/>
    <dgm:cxn modelId="{DA36FE9D-2CF5-441B-9AF4-A7F5BE1845A6}" srcId="{E2C7CEEE-3312-4ADC-95F0-11A4B028AB7F}" destId="{3585612B-B069-44FD-9DB9-678095CC1C93}" srcOrd="2" destOrd="0" parTransId="{549EC3B7-A25A-4CAD-931F-589EF521FDE5}" sibTransId="{75AF0397-9291-4339-8B29-E36E9AEA9B50}"/>
    <dgm:cxn modelId="{396019AB-0304-4588-A17B-C5EDDEFFBA7A}" srcId="{89B9CF83-3AC4-421F-978C-5A06507D8BC5}" destId="{E2C7CEEE-3312-4ADC-95F0-11A4B028AB7F}" srcOrd="0" destOrd="0" parTransId="{B9B47E3E-93B2-4F8D-916A-C378667BFB9C}" sibTransId="{8A6056EC-2229-4484-941D-A06397B35061}"/>
    <dgm:cxn modelId="{2236A1C2-60BB-40A6-8AFC-BE1E191BA2AD}" type="presOf" srcId="{5C2622EC-CA59-4315-89BE-36FB55997755}" destId="{1718866C-7239-4392-B39B-08BAB4E4D2CA}" srcOrd="0" destOrd="0" presId="urn:microsoft.com/office/officeart/2005/8/layout/radial6"/>
    <dgm:cxn modelId="{EB35A7CA-AB03-4AB0-8F65-6225F32A3339}" srcId="{E2C7CEEE-3312-4ADC-95F0-11A4B028AB7F}" destId="{B72B1E9D-49D3-4691-832C-7D493C3BFEA1}" srcOrd="7" destOrd="0" parTransId="{5B705109-DAB6-419E-A7E1-5458D370B6D4}" sibTransId="{BA540EF0-43F1-48FE-AC0F-CDDCC6A7EFF8}"/>
    <dgm:cxn modelId="{9D06C0CB-BFC5-4807-A63B-3D141FFAD100}" type="presOf" srcId="{BA540EF0-43F1-48FE-AC0F-CDDCC6A7EFF8}" destId="{E3CE4851-9FBB-4DDB-B18F-C589879484D2}" srcOrd="0" destOrd="0" presId="urn:microsoft.com/office/officeart/2005/8/layout/radial6"/>
    <dgm:cxn modelId="{0F9B9AD8-2CF1-46B7-904F-EA25B7F469C6}" type="presOf" srcId="{69516213-38B3-4A7F-8795-7E227A7778E4}" destId="{82339CFA-91B7-4AA0-9E35-5AC15D6323E3}" srcOrd="0" destOrd="0" presId="urn:microsoft.com/office/officeart/2005/8/layout/radial6"/>
    <dgm:cxn modelId="{3C815DE3-B9CD-4359-964E-63B923464283}" type="presOf" srcId="{134C1822-39CA-4497-88D8-E0509B5C5572}" destId="{D9F6919C-7D6A-4813-88E6-6DDBEC79D641}" srcOrd="0" destOrd="0" presId="urn:microsoft.com/office/officeart/2005/8/layout/radial6"/>
    <dgm:cxn modelId="{AB601FE8-4ED0-4790-B00E-641945C2251E}" type="presOf" srcId="{D002BC23-42F7-4F0B-95AA-AF7C7E720A7B}" destId="{5A4910F3-B301-498D-B1E5-28E89BC805EC}" srcOrd="0" destOrd="0" presId="urn:microsoft.com/office/officeart/2005/8/layout/radial6"/>
    <dgm:cxn modelId="{29C09FEF-3DD5-4BF8-9B62-E686888CD273}" srcId="{E2C7CEEE-3312-4ADC-95F0-11A4B028AB7F}" destId="{202B44B9-2426-4FD1-BAC3-1C7CC456F1B4}" srcOrd="5" destOrd="0" parTransId="{28A3AA0D-10A0-4904-A79E-1CEFCC474204}" sibTransId="{134C1822-39CA-4497-88D8-E0509B5C5572}"/>
    <dgm:cxn modelId="{E1E7B8FE-9401-4579-826D-239575A9BD40}" type="presOf" srcId="{E2C7CEEE-3312-4ADC-95F0-11A4B028AB7F}" destId="{9A3B0B37-DE1C-4F1D-B847-C9CB46D35A11}" srcOrd="0" destOrd="0" presId="urn:microsoft.com/office/officeart/2005/8/layout/radial6"/>
    <dgm:cxn modelId="{795CC22E-1076-420A-8053-6A65729ECA38}" type="presParOf" srcId="{AD84A3BF-9BD0-41E7-A1FB-3CFAB99D47A7}" destId="{9A3B0B37-DE1C-4F1D-B847-C9CB46D35A11}" srcOrd="0" destOrd="0" presId="urn:microsoft.com/office/officeart/2005/8/layout/radial6"/>
    <dgm:cxn modelId="{5C3148B9-6CC4-4C74-9DF2-AD25F25721CA}" type="presParOf" srcId="{AD84A3BF-9BD0-41E7-A1FB-3CFAB99D47A7}" destId="{C66197DF-39F8-4DE8-B89B-35B25BF2E59A}" srcOrd="1" destOrd="0" presId="urn:microsoft.com/office/officeart/2005/8/layout/radial6"/>
    <dgm:cxn modelId="{9548C10D-3C8E-4AF9-A9D1-D28F159BB5F6}" type="presParOf" srcId="{AD84A3BF-9BD0-41E7-A1FB-3CFAB99D47A7}" destId="{FCFF5AB1-B039-42B4-869E-876D2EF11743}" srcOrd="2" destOrd="0" presId="urn:microsoft.com/office/officeart/2005/8/layout/radial6"/>
    <dgm:cxn modelId="{93935D73-7E14-4AEC-8632-0D21D2E388DD}" type="presParOf" srcId="{AD84A3BF-9BD0-41E7-A1FB-3CFAB99D47A7}" destId="{1718866C-7239-4392-B39B-08BAB4E4D2CA}" srcOrd="3" destOrd="0" presId="urn:microsoft.com/office/officeart/2005/8/layout/radial6"/>
    <dgm:cxn modelId="{FB92BDA4-05AA-4AD7-A2AD-B769DF333F36}" type="presParOf" srcId="{AD84A3BF-9BD0-41E7-A1FB-3CFAB99D47A7}" destId="{0A588A8F-5869-4DF9-849B-C23B4042A04D}" srcOrd="4" destOrd="0" presId="urn:microsoft.com/office/officeart/2005/8/layout/radial6"/>
    <dgm:cxn modelId="{9477A5B5-5176-4491-9E60-E3C537F28F80}" type="presParOf" srcId="{AD84A3BF-9BD0-41E7-A1FB-3CFAB99D47A7}" destId="{2FDEC6A2-FC0F-476E-8888-CD3A0F323732}" srcOrd="5" destOrd="0" presId="urn:microsoft.com/office/officeart/2005/8/layout/radial6"/>
    <dgm:cxn modelId="{AA086935-50DF-4FB9-8307-DE243041632C}" type="presParOf" srcId="{AD84A3BF-9BD0-41E7-A1FB-3CFAB99D47A7}" destId="{747216F8-A073-4BC3-BDB3-5D83EFF072A0}" srcOrd="6" destOrd="0" presId="urn:microsoft.com/office/officeart/2005/8/layout/radial6"/>
    <dgm:cxn modelId="{21368E7F-1D65-482C-8797-048CED415865}" type="presParOf" srcId="{AD84A3BF-9BD0-41E7-A1FB-3CFAB99D47A7}" destId="{D4AE032B-C331-4872-9A2E-388E89831B56}" srcOrd="7" destOrd="0" presId="urn:microsoft.com/office/officeart/2005/8/layout/radial6"/>
    <dgm:cxn modelId="{FA13C458-04EA-4F89-83FF-809235369456}" type="presParOf" srcId="{AD84A3BF-9BD0-41E7-A1FB-3CFAB99D47A7}" destId="{EA4675B3-5973-421F-AA72-F2510EADA80C}" srcOrd="8" destOrd="0" presId="urn:microsoft.com/office/officeart/2005/8/layout/radial6"/>
    <dgm:cxn modelId="{A31F6053-779C-46EC-B347-34AE060A38BA}" type="presParOf" srcId="{AD84A3BF-9BD0-41E7-A1FB-3CFAB99D47A7}" destId="{2C75288B-7949-4B68-ACF0-0F1F2B43D94E}" srcOrd="9" destOrd="0" presId="urn:microsoft.com/office/officeart/2005/8/layout/radial6"/>
    <dgm:cxn modelId="{7876E3A0-B123-4AAC-AEB9-9ABE0D69D134}" type="presParOf" srcId="{AD84A3BF-9BD0-41E7-A1FB-3CFAB99D47A7}" destId="{0CCC42CA-722B-4CB7-B0AC-B47A4DFB8633}" srcOrd="10" destOrd="0" presId="urn:microsoft.com/office/officeart/2005/8/layout/radial6"/>
    <dgm:cxn modelId="{9CDAA944-473B-41BB-BBD9-34C8A9926288}" type="presParOf" srcId="{AD84A3BF-9BD0-41E7-A1FB-3CFAB99D47A7}" destId="{CE098C80-C167-4346-A167-F9C9D6BB6FA6}" srcOrd="11" destOrd="0" presId="urn:microsoft.com/office/officeart/2005/8/layout/radial6"/>
    <dgm:cxn modelId="{93CA4375-13F0-4688-9C7C-2BC2306314AE}" type="presParOf" srcId="{AD84A3BF-9BD0-41E7-A1FB-3CFAB99D47A7}" destId="{82339CFA-91B7-4AA0-9E35-5AC15D6323E3}" srcOrd="12" destOrd="0" presId="urn:microsoft.com/office/officeart/2005/8/layout/radial6"/>
    <dgm:cxn modelId="{83944B90-0628-4CE9-BCE2-249CA9509B7D}" type="presParOf" srcId="{AD84A3BF-9BD0-41E7-A1FB-3CFAB99D47A7}" destId="{C08F1758-0475-4483-9375-8090718AAC9A}" srcOrd="13" destOrd="0" presId="urn:microsoft.com/office/officeart/2005/8/layout/radial6"/>
    <dgm:cxn modelId="{5DA2A924-5281-458E-A550-0F1C75571EAE}" type="presParOf" srcId="{AD84A3BF-9BD0-41E7-A1FB-3CFAB99D47A7}" destId="{ECA476B8-EE5F-46C5-ABC0-905D3ABCFB7E}" srcOrd="14" destOrd="0" presId="urn:microsoft.com/office/officeart/2005/8/layout/radial6"/>
    <dgm:cxn modelId="{A43680DC-61C6-4A18-9351-109397B1C1C6}" type="presParOf" srcId="{AD84A3BF-9BD0-41E7-A1FB-3CFAB99D47A7}" destId="{44ED5568-A95F-4B98-9D82-8749CDBF670D}" srcOrd="15" destOrd="0" presId="urn:microsoft.com/office/officeart/2005/8/layout/radial6"/>
    <dgm:cxn modelId="{7FF37A8D-04BA-465E-9751-4B4AACBB763C}" type="presParOf" srcId="{AD84A3BF-9BD0-41E7-A1FB-3CFAB99D47A7}" destId="{8D5D17C5-6062-45E8-8671-033788D3242D}" srcOrd="16" destOrd="0" presId="urn:microsoft.com/office/officeart/2005/8/layout/radial6"/>
    <dgm:cxn modelId="{0308A509-A049-4DBB-BCD0-1CF93B093965}" type="presParOf" srcId="{AD84A3BF-9BD0-41E7-A1FB-3CFAB99D47A7}" destId="{D6D0D806-FCB4-4548-9100-B64BD274E074}" srcOrd="17" destOrd="0" presId="urn:microsoft.com/office/officeart/2005/8/layout/radial6"/>
    <dgm:cxn modelId="{1C810AD0-550A-4CDC-8A43-8721D99EFA03}" type="presParOf" srcId="{AD84A3BF-9BD0-41E7-A1FB-3CFAB99D47A7}" destId="{D9F6919C-7D6A-4813-88E6-6DDBEC79D641}" srcOrd="18" destOrd="0" presId="urn:microsoft.com/office/officeart/2005/8/layout/radial6"/>
    <dgm:cxn modelId="{E9083AEA-42B6-49AD-8181-A5E5CE108ACF}" type="presParOf" srcId="{AD84A3BF-9BD0-41E7-A1FB-3CFAB99D47A7}" destId="{0DC73BB9-2760-4C17-9699-A73D113DCC05}" srcOrd="19" destOrd="0" presId="urn:microsoft.com/office/officeart/2005/8/layout/radial6"/>
    <dgm:cxn modelId="{D7865753-7529-4B33-8428-7F3CBE087583}" type="presParOf" srcId="{AD84A3BF-9BD0-41E7-A1FB-3CFAB99D47A7}" destId="{98975ADA-EC98-4BB8-B1A7-CAE24DB3B25A}" srcOrd="20" destOrd="0" presId="urn:microsoft.com/office/officeart/2005/8/layout/radial6"/>
    <dgm:cxn modelId="{7EB69BC5-F3F6-49B2-A918-9AAD9D1C8F7F}" type="presParOf" srcId="{AD84A3BF-9BD0-41E7-A1FB-3CFAB99D47A7}" destId="{5A4910F3-B301-498D-B1E5-28E89BC805EC}" srcOrd="21" destOrd="0" presId="urn:microsoft.com/office/officeart/2005/8/layout/radial6"/>
    <dgm:cxn modelId="{2B1B67F3-7955-444C-8AEE-932AC8B16AE3}" type="presParOf" srcId="{AD84A3BF-9BD0-41E7-A1FB-3CFAB99D47A7}" destId="{3F6D401E-0A61-4119-822E-2648094858EA}" srcOrd="22" destOrd="0" presId="urn:microsoft.com/office/officeart/2005/8/layout/radial6"/>
    <dgm:cxn modelId="{8ACC71A3-9A7C-4604-BD5E-0F42C32F1482}" type="presParOf" srcId="{AD84A3BF-9BD0-41E7-A1FB-3CFAB99D47A7}" destId="{F0C23950-3D65-4D8F-A4CE-83E046C75C7E}" srcOrd="23" destOrd="0" presId="urn:microsoft.com/office/officeart/2005/8/layout/radial6"/>
    <dgm:cxn modelId="{9984FD23-2685-429E-ACC7-5DB51BD3E44E}" type="presParOf" srcId="{AD84A3BF-9BD0-41E7-A1FB-3CFAB99D47A7}" destId="{E3CE4851-9FBB-4DDB-B18F-C589879484D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C7CEEE-3312-4ADC-95F0-11A4B028AB7F}">
      <dgm:prSet phldrT="[Text]" custT="1"/>
      <dgm:spPr>
        <a:solidFill>
          <a:srgbClr val="00EA00">
            <a:alpha val="49804"/>
          </a:srgbClr>
        </a:solidFill>
      </dgm:spPr>
      <dgm:t>
        <a:bodyPr/>
        <a:lstStyle/>
        <a:p>
          <a:r>
            <a:rPr lang="en-US" sz="4000" dirty="0" err="1"/>
            <a:t>DougCo</a:t>
          </a:r>
          <a:endParaRPr lang="en-US" sz="4000" dirty="0"/>
        </a:p>
        <a:p>
          <a:r>
            <a:rPr lang="en-US" sz="4000" dirty="0"/>
            <a:t>Hub</a:t>
          </a:r>
        </a:p>
      </dgm:t>
    </dgm:pt>
    <dgm:pt modelId="{B9B47E3E-93B2-4F8D-916A-C378667BFB9C}" type="parTrans" cxnId="{396019AB-0304-4588-A17B-C5EDDEFFBA7A}">
      <dgm:prSet/>
      <dgm:spPr/>
      <dgm:t>
        <a:bodyPr/>
        <a:lstStyle/>
        <a:p>
          <a:endParaRPr lang="en-US"/>
        </a:p>
      </dgm:t>
    </dgm:pt>
    <dgm:pt modelId="{8A6056EC-2229-4484-941D-A06397B35061}" type="sibTrans" cxnId="{396019AB-0304-4588-A17B-C5EDDEFFBA7A}">
      <dgm:prSet/>
      <dgm:spPr/>
      <dgm:t>
        <a:bodyPr/>
        <a:lstStyle/>
        <a:p>
          <a:endParaRPr lang="en-US"/>
        </a:p>
      </dgm:t>
    </dgm:pt>
    <dgm:pt modelId="{63294B38-5189-4BFA-B608-0656CA23E8D8}">
      <dgm:prSet phldrT="[Text]"/>
      <dgm:spPr>
        <a:solidFill>
          <a:srgbClr val="2020F4">
            <a:alpha val="75000"/>
          </a:srgbClr>
        </a:solidFill>
      </dgm:spPr>
      <dgm:t>
        <a:bodyPr/>
        <a:lstStyle/>
        <a:p>
          <a:r>
            <a:rPr lang="en-US" dirty="0"/>
            <a:t>GeoHub</a:t>
          </a:r>
        </a:p>
      </dgm:t>
    </dgm:pt>
    <dgm:pt modelId="{1F049958-80BC-4D9E-A3CA-EDD8D1CE274C}" type="parTrans" cxnId="{89B10814-C6C8-47AD-B3B2-5F35DB7DCDFA}">
      <dgm:prSet/>
      <dgm:spPr/>
      <dgm:t>
        <a:bodyPr/>
        <a:lstStyle/>
        <a:p>
          <a:endParaRPr lang="en-US"/>
        </a:p>
      </dgm:t>
    </dgm:pt>
    <dgm:pt modelId="{5C2622EC-CA59-4315-89BE-36FB55997755}" type="sibTrans" cxnId="{89B10814-C6C8-47AD-B3B2-5F35DB7DCDFA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3585612B-B069-44FD-9DB9-678095CC1C93}">
      <dgm:prSet phldrT="[Text]"/>
      <dgm:spPr>
        <a:solidFill>
          <a:schemeClr val="accent6">
            <a:alpha val="75000"/>
          </a:schemeClr>
        </a:solidFill>
      </dgm:spPr>
      <dgm:t>
        <a:bodyPr/>
        <a:lstStyle/>
        <a:p>
          <a:r>
            <a:rPr lang="en-US" dirty="0"/>
            <a:t>Economic Foundations</a:t>
          </a:r>
        </a:p>
      </dgm:t>
    </dgm:pt>
    <dgm:pt modelId="{549EC3B7-A25A-4CAD-931F-589EF521FDE5}" type="parTrans" cxnId="{DA36FE9D-2CF5-441B-9AF4-A7F5BE1845A6}">
      <dgm:prSet/>
      <dgm:spPr/>
      <dgm:t>
        <a:bodyPr/>
        <a:lstStyle/>
        <a:p>
          <a:endParaRPr lang="en-US"/>
        </a:p>
      </dgm:t>
    </dgm:pt>
    <dgm:pt modelId="{75AF0397-9291-4339-8B29-E36E9AEA9B50}" type="sibTrans" cxnId="{DA36FE9D-2CF5-441B-9AF4-A7F5BE1845A6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0AFA7931-A951-44D8-BA08-04FDF3A9B0BB}">
      <dgm:prSet phldrT="[Text]"/>
      <dgm:spPr>
        <a:solidFill>
          <a:srgbClr val="00B0F0">
            <a:alpha val="75000"/>
          </a:srgbClr>
        </a:solidFill>
      </dgm:spPr>
      <dgm:t>
        <a:bodyPr/>
        <a:lstStyle/>
        <a:p>
          <a:r>
            <a:rPr lang="en-US" dirty="0"/>
            <a:t>Historic &amp; Natural Resources</a:t>
          </a:r>
        </a:p>
      </dgm:t>
    </dgm:pt>
    <dgm:pt modelId="{AED84B2C-F2FE-49F1-AC75-E26232228E4F}" type="parTrans" cxnId="{37F5C059-8041-4EA0-9178-89EBDCF8F440}">
      <dgm:prSet/>
      <dgm:spPr/>
      <dgm:t>
        <a:bodyPr/>
        <a:lstStyle/>
        <a:p>
          <a:endParaRPr lang="en-US"/>
        </a:p>
      </dgm:t>
    </dgm:pt>
    <dgm:pt modelId="{18FDAE21-150A-46B5-B2F2-6B97A1F66F65}" type="sibTrans" cxnId="{37F5C059-8041-4EA0-9178-89EBDCF8F440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202B44B9-2426-4FD1-BAC3-1C7CC456F1B4}">
      <dgm:prSet phldrT="[Text]"/>
      <dgm:spPr>
        <a:solidFill>
          <a:srgbClr val="7030A0">
            <a:alpha val="75000"/>
          </a:srgbClr>
        </a:solidFill>
      </dgm:spPr>
      <dgm:t>
        <a:bodyPr/>
        <a:lstStyle/>
        <a:p>
          <a:r>
            <a:rPr lang="en-US" dirty="0"/>
            <a:t>Health &amp; Human Services</a:t>
          </a:r>
        </a:p>
      </dgm:t>
    </dgm:pt>
    <dgm:pt modelId="{28A3AA0D-10A0-4904-A79E-1CEFCC474204}" type="parTrans" cxnId="{29C09FEF-3DD5-4BF8-9B62-E686888CD273}">
      <dgm:prSet/>
      <dgm:spPr/>
      <dgm:t>
        <a:bodyPr/>
        <a:lstStyle/>
        <a:p>
          <a:endParaRPr lang="en-US"/>
        </a:p>
      </dgm:t>
    </dgm:pt>
    <dgm:pt modelId="{134C1822-39CA-4497-88D8-E0509B5C5572}" type="sibTrans" cxnId="{29C09FEF-3DD5-4BF8-9B62-E686888CD273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11314831-3D3C-4014-9591-C195DB9F0635}">
      <dgm:prSet phldrT="[Text]"/>
      <dgm:spPr>
        <a:solidFill>
          <a:srgbClr val="FFCC00">
            <a:alpha val="75000"/>
          </a:srgbClr>
        </a:solidFill>
      </dgm:spPr>
      <dgm:t>
        <a:bodyPr/>
        <a:lstStyle/>
        <a:p>
          <a:r>
            <a:rPr lang="en-US" dirty="0"/>
            <a:t>Transportation Hub</a:t>
          </a:r>
        </a:p>
      </dgm:t>
    </dgm:pt>
    <dgm:pt modelId="{02EA29F6-053E-4DDF-A963-53BCBAD0A97D}" type="parTrans" cxnId="{1BDA155B-3597-45C8-BAE2-6DD593C4FFDA}">
      <dgm:prSet/>
      <dgm:spPr/>
      <dgm:t>
        <a:bodyPr/>
        <a:lstStyle/>
        <a:p>
          <a:endParaRPr lang="en-US"/>
        </a:p>
      </dgm:t>
    </dgm:pt>
    <dgm:pt modelId="{1D7D024C-2E3D-4DC3-88DA-476F6F38A16A}" type="sibTrans" cxnId="{1BDA155B-3597-45C8-BAE2-6DD593C4FFDA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6B5E0DC9-E77B-455B-B157-85367AF0ADE3}">
      <dgm:prSet phldrT="[Text]"/>
      <dgm:spPr>
        <a:solidFill>
          <a:srgbClr val="9C0202">
            <a:alpha val="75000"/>
          </a:srgbClr>
        </a:solidFill>
      </dgm:spPr>
      <dgm:t>
        <a:bodyPr/>
        <a:lstStyle/>
        <a:p>
          <a:r>
            <a:rPr lang="en-US" dirty="0"/>
            <a:t>Public Safety</a:t>
          </a:r>
        </a:p>
      </dgm:t>
    </dgm:pt>
    <dgm:pt modelId="{2808333C-E3E7-41D2-8E04-00ECF1A3F654}" type="parTrans" cxnId="{3A948F1E-74C1-45F7-8FC4-14CA7E59E313}">
      <dgm:prSet/>
      <dgm:spPr/>
      <dgm:t>
        <a:bodyPr/>
        <a:lstStyle/>
        <a:p>
          <a:endParaRPr lang="en-US"/>
        </a:p>
      </dgm:t>
    </dgm:pt>
    <dgm:pt modelId="{D002BC23-42F7-4F0B-95AA-AF7C7E720A7B}" type="sibTrans" cxnId="{3A948F1E-74C1-45F7-8FC4-14CA7E59E313}">
      <dgm:prSet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/>
        </a:p>
      </dgm:t>
    </dgm:pt>
    <dgm:pt modelId="{955C669E-46FA-4B6E-9703-293CD46C3096}">
      <dgm:prSet phldrT="[Text]"/>
      <dgm:spPr>
        <a:solidFill>
          <a:srgbClr val="BFC08E">
            <a:alpha val="75000"/>
          </a:srgbClr>
        </a:solidFill>
      </dgm:spPr>
      <dgm:t>
        <a:bodyPr/>
        <a:lstStyle/>
        <a:p>
          <a:r>
            <a:rPr lang="en-US" dirty="0"/>
            <a:t>County Services</a:t>
          </a:r>
        </a:p>
      </dgm:t>
    </dgm:pt>
    <dgm:pt modelId="{66355F01-6E75-453E-BE7E-E82191F82F13}" type="parTrans" cxnId="{D6516E3F-6AAB-4C2A-BFF6-B7CEA58A7D10}">
      <dgm:prSet/>
      <dgm:spPr/>
      <dgm:t>
        <a:bodyPr/>
        <a:lstStyle/>
        <a:p>
          <a:endParaRPr lang="en-US"/>
        </a:p>
      </dgm:t>
    </dgm:pt>
    <dgm:pt modelId="{69516213-38B3-4A7F-8795-7E227A7778E4}" type="sibTrans" cxnId="{D6516E3F-6AAB-4C2A-BFF6-B7CEA58A7D10}">
      <dgm:prSet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12163374-4232-4FDD-AC33-B7F6D8DDB90F}">
      <dgm:prSet phldrT="[Text]"/>
      <dgm:spPr>
        <a:solidFill>
          <a:srgbClr val="9C0202">
            <a:alpha val="75000"/>
          </a:srgbClr>
        </a:solidFill>
      </dgm:spPr>
      <dgm:t>
        <a:bodyPr/>
        <a:lstStyle/>
        <a:p>
          <a:endParaRPr lang="en-US" dirty="0"/>
        </a:p>
      </dgm:t>
    </dgm:pt>
    <dgm:pt modelId="{E31FC02B-46F1-40C2-8971-1D7EB13D1BD7}" type="parTrans" cxnId="{16A9E0AF-B8B0-4968-9039-6898BFB66709}">
      <dgm:prSet/>
      <dgm:spPr/>
    </dgm:pt>
    <dgm:pt modelId="{7E39B500-55CA-4F89-9D41-FA759A32A37C}" type="sibTrans" cxnId="{16A9E0AF-B8B0-4968-9039-6898BFB66709}">
      <dgm:prSet/>
      <dgm:spPr/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3B0B37-DE1C-4F1D-B847-C9CB46D35A11}" type="pres">
      <dgm:prSet presAssocID="{E2C7CEEE-3312-4ADC-95F0-11A4B028AB7F}" presName="centerShape" presStyleLbl="node0" presStyleIdx="0" presStyleCnt="1" custScaleX="197209" custScaleY="218173"/>
      <dgm:spPr/>
    </dgm:pt>
    <dgm:pt modelId="{C66197DF-39F8-4DE8-B89B-35B25BF2E59A}" type="pres">
      <dgm:prSet presAssocID="{63294B38-5189-4BFA-B608-0656CA23E8D8}" presName="node" presStyleLbl="node1" presStyleIdx="0" presStyleCnt="7">
        <dgm:presLayoutVars>
          <dgm:bulletEnabled val="1"/>
        </dgm:presLayoutVars>
      </dgm:prSet>
      <dgm:spPr/>
    </dgm:pt>
    <dgm:pt modelId="{FCFF5AB1-B039-42B4-869E-876D2EF11743}" type="pres">
      <dgm:prSet presAssocID="{63294B38-5189-4BFA-B608-0656CA23E8D8}" presName="dummy" presStyleCnt="0"/>
      <dgm:spPr/>
    </dgm:pt>
    <dgm:pt modelId="{1718866C-7239-4392-B39B-08BAB4E4D2CA}" type="pres">
      <dgm:prSet presAssocID="{5C2622EC-CA59-4315-89BE-36FB55997755}" presName="sibTrans" presStyleLbl="sibTrans2D1" presStyleIdx="0" presStyleCnt="7"/>
      <dgm:spPr/>
    </dgm:pt>
    <dgm:pt modelId="{0A588A8F-5869-4DF9-849B-C23B4042A04D}" type="pres">
      <dgm:prSet presAssocID="{11314831-3D3C-4014-9591-C195DB9F0635}" presName="node" presStyleLbl="node1" presStyleIdx="1" presStyleCnt="7">
        <dgm:presLayoutVars>
          <dgm:bulletEnabled val="1"/>
        </dgm:presLayoutVars>
      </dgm:prSet>
      <dgm:spPr/>
    </dgm:pt>
    <dgm:pt modelId="{2FDEC6A2-FC0F-476E-8888-CD3A0F323732}" type="pres">
      <dgm:prSet presAssocID="{11314831-3D3C-4014-9591-C195DB9F0635}" presName="dummy" presStyleCnt="0"/>
      <dgm:spPr/>
    </dgm:pt>
    <dgm:pt modelId="{747216F8-A073-4BC3-BDB3-5D83EFF072A0}" type="pres">
      <dgm:prSet presAssocID="{1D7D024C-2E3D-4DC3-88DA-476F6F38A16A}" presName="sibTrans" presStyleLbl="sibTrans2D1" presStyleIdx="1" presStyleCnt="7"/>
      <dgm:spPr/>
    </dgm:pt>
    <dgm:pt modelId="{D4AE032B-C331-4872-9A2E-388E89831B56}" type="pres">
      <dgm:prSet presAssocID="{3585612B-B069-44FD-9DB9-678095CC1C93}" presName="node" presStyleLbl="node1" presStyleIdx="2" presStyleCnt="7">
        <dgm:presLayoutVars>
          <dgm:bulletEnabled val="1"/>
        </dgm:presLayoutVars>
      </dgm:prSet>
      <dgm:spPr/>
    </dgm:pt>
    <dgm:pt modelId="{EA4675B3-5973-421F-AA72-F2510EADA80C}" type="pres">
      <dgm:prSet presAssocID="{3585612B-B069-44FD-9DB9-678095CC1C93}" presName="dummy" presStyleCnt="0"/>
      <dgm:spPr/>
    </dgm:pt>
    <dgm:pt modelId="{2C75288B-7949-4B68-ACF0-0F1F2B43D94E}" type="pres">
      <dgm:prSet presAssocID="{75AF0397-9291-4339-8B29-E36E9AEA9B50}" presName="sibTrans" presStyleLbl="sibTrans2D1" presStyleIdx="2" presStyleCnt="7"/>
      <dgm:spPr/>
    </dgm:pt>
    <dgm:pt modelId="{0CCC42CA-722B-4CB7-B0AC-B47A4DFB8633}" type="pres">
      <dgm:prSet presAssocID="{955C669E-46FA-4B6E-9703-293CD46C3096}" presName="node" presStyleLbl="node1" presStyleIdx="3" presStyleCnt="7">
        <dgm:presLayoutVars>
          <dgm:bulletEnabled val="1"/>
        </dgm:presLayoutVars>
      </dgm:prSet>
      <dgm:spPr/>
    </dgm:pt>
    <dgm:pt modelId="{CE098C80-C167-4346-A167-F9C9D6BB6FA6}" type="pres">
      <dgm:prSet presAssocID="{955C669E-46FA-4B6E-9703-293CD46C3096}" presName="dummy" presStyleCnt="0"/>
      <dgm:spPr/>
    </dgm:pt>
    <dgm:pt modelId="{82339CFA-91B7-4AA0-9E35-5AC15D6323E3}" type="pres">
      <dgm:prSet presAssocID="{69516213-38B3-4A7F-8795-7E227A7778E4}" presName="sibTrans" presStyleLbl="sibTrans2D1" presStyleIdx="3" presStyleCnt="7"/>
      <dgm:spPr/>
    </dgm:pt>
    <dgm:pt modelId="{C08F1758-0475-4483-9375-8090718AAC9A}" type="pres">
      <dgm:prSet presAssocID="{0AFA7931-A951-44D8-BA08-04FDF3A9B0BB}" presName="node" presStyleLbl="node1" presStyleIdx="4" presStyleCnt="7">
        <dgm:presLayoutVars>
          <dgm:bulletEnabled val="1"/>
        </dgm:presLayoutVars>
      </dgm:prSet>
      <dgm:spPr/>
    </dgm:pt>
    <dgm:pt modelId="{ECA476B8-EE5F-46C5-ABC0-905D3ABCFB7E}" type="pres">
      <dgm:prSet presAssocID="{0AFA7931-A951-44D8-BA08-04FDF3A9B0BB}" presName="dummy" presStyleCnt="0"/>
      <dgm:spPr/>
    </dgm:pt>
    <dgm:pt modelId="{44ED5568-A95F-4B98-9D82-8749CDBF670D}" type="pres">
      <dgm:prSet presAssocID="{18FDAE21-150A-46B5-B2F2-6B97A1F66F65}" presName="sibTrans" presStyleLbl="sibTrans2D1" presStyleIdx="4" presStyleCnt="7"/>
      <dgm:spPr/>
    </dgm:pt>
    <dgm:pt modelId="{8D5D17C5-6062-45E8-8671-033788D3242D}" type="pres">
      <dgm:prSet presAssocID="{202B44B9-2426-4FD1-BAC3-1C7CC456F1B4}" presName="node" presStyleLbl="node1" presStyleIdx="5" presStyleCnt="7">
        <dgm:presLayoutVars>
          <dgm:bulletEnabled val="1"/>
        </dgm:presLayoutVars>
      </dgm:prSet>
      <dgm:spPr/>
    </dgm:pt>
    <dgm:pt modelId="{D6D0D806-FCB4-4548-9100-B64BD274E074}" type="pres">
      <dgm:prSet presAssocID="{202B44B9-2426-4FD1-BAC3-1C7CC456F1B4}" presName="dummy" presStyleCnt="0"/>
      <dgm:spPr/>
    </dgm:pt>
    <dgm:pt modelId="{D9F6919C-7D6A-4813-88E6-6DDBEC79D641}" type="pres">
      <dgm:prSet presAssocID="{134C1822-39CA-4497-88D8-E0509B5C5572}" presName="sibTrans" presStyleLbl="sibTrans2D1" presStyleIdx="5" presStyleCnt="7"/>
      <dgm:spPr/>
    </dgm:pt>
    <dgm:pt modelId="{0DC73BB9-2760-4C17-9699-A73D113DCC05}" type="pres">
      <dgm:prSet presAssocID="{6B5E0DC9-E77B-455B-B157-85367AF0ADE3}" presName="node" presStyleLbl="node1" presStyleIdx="6" presStyleCnt="7">
        <dgm:presLayoutVars>
          <dgm:bulletEnabled val="1"/>
        </dgm:presLayoutVars>
      </dgm:prSet>
      <dgm:spPr/>
    </dgm:pt>
    <dgm:pt modelId="{98975ADA-EC98-4BB8-B1A7-CAE24DB3B25A}" type="pres">
      <dgm:prSet presAssocID="{6B5E0DC9-E77B-455B-B157-85367AF0ADE3}" presName="dummy" presStyleCnt="0"/>
      <dgm:spPr/>
    </dgm:pt>
    <dgm:pt modelId="{5A4910F3-B301-498D-B1E5-28E89BC805EC}" type="pres">
      <dgm:prSet presAssocID="{D002BC23-42F7-4F0B-95AA-AF7C7E720A7B}" presName="sibTrans" presStyleLbl="sibTrans2D1" presStyleIdx="6" presStyleCnt="7"/>
      <dgm:spPr/>
    </dgm:pt>
  </dgm:ptLst>
  <dgm:cxnLst>
    <dgm:cxn modelId="{3BF8E100-6825-4696-AC4A-C37462601845}" type="presOf" srcId="{955C669E-46FA-4B6E-9703-293CD46C3096}" destId="{0CCC42CA-722B-4CB7-B0AC-B47A4DFB8633}" srcOrd="0" destOrd="0" presId="urn:microsoft.com/office/officeart/2005/8/layout/radial6"/>
    <dgm:cxn modelId="{89B10814-C6C8-47AD-B3B2-5F35DB7DCDFA}" srcId="{E2C7CEEE-3312-4ADC-95F0-11A4B028AB7F}" destId="{63294B38-5189-4BFA-B608-0656CA23E8D8}" srcOrd="0" destOrd="0" parTransId="{1F049958-80BC-4D9E-A3CA-EDD8D1CE274C}" sibTransId="{5C2622EC-CA59-4315-89BE-36FB55997755}"/>
    <dgm:cxn modelId="{3A948F1E-74C1-45F7-8FC4-14CA7E59E313}" srcId="{E2C7CEEE-3312-4ADC-95F0-11A4B028AB7F}" destId="{6B5E0DC9-E77B-455B-B157-85367AF0ADE3}" srcOrd="6" destOrd="0" parTransId="{2808333C-E3E7-41D2-8E04-00ECF1A3F654}" sibTransId="{D002BC23-42F7-4F0B-95AA-AF7C7E720A7B}"/>
    <dgm:cxn modelId="{4317AC31-8B9C-4F9B-923C-62A3C1DFB056}" type="presOf" srcId="{18FDAE21-150A-46B5-B2F2-6B97A1F66F65}" destId="{44ED5568-A95F-4B98-9D82-8749CDBF670D}" srcOrd="0" destOrd="0" presId="urn:microsoft.com/office/officeart/2005/8/layout/radial6"/>
    <dgm:cxn modelId="{D6516E3F-6AAB-4C2A-BFF6-B7CEA58A7D10}" srcId="{E2C7CEEE-3312-4ADC-95F0-11A4B028AB7F}" destId="{955C669E-46FA-4B6E-9703-293CD46C3096}" srcOrd="3" destOrd="0" parTransId="{66355F01-6E75-453E-BE7E-E82191F82F13}" sibTransId="{69516213-38B3-4A7F-8795-7E227A7778E4}"/>
    <dgm:cxn modelId="{1BDA155B-3597-45C8-BAE2-6DD593C4FFDA}" srcId="{E2C7CEEE-3312-4ADC-95F0-11A4B028AB7F}" destId="{11314831-3D3C-4014-9591-C195DB9F0635}" srcOrd="1" destOrd="0" parTransId="{02EA29F6-053E-4DDF-A963-53BCBAD0A97D}" sibTransId="{1D7D024C-2E3D-4DC3-88DA-476F6F38A16A}"/>
    <dgm:cxn modelId="{B248675C-DFFB-4702-8757-C18C9CECEF39}" type="presOf" srcId="{75AF0397-9291-4339-8B29-E36E9AEA9B50}" destId="{2C75288B-7949-4B68-ACF0-0F1F2B43D94E}" srcOrd="0" destOrd="0" presId="urn:microsoft.com/office/officeart/2005/8/layout/radial6"/>
    <dgm:cxn modelId="{91E11C5E-B0B7-45C7-AF5B-7B768FA643FE}" type="presOf" srcId="{6B5E0DC9-E77B-455B-B157-85367AF0ADE3}" destId="{0DC73BB9-2760-4C17-9699-A73D113DCC05}" srcOrd="0" destOrd="0" presId="urn:microsoft.com/office/officeart/2005/8/layout/radial6"/>
    <dgm:cxn modelId="{7392FC45-C80E-49F4-ACE1-645A1F5E395F}" type="presOf" srcId="{1D7D024C-2E3D-4DC3-88DA-476F6F38A16A}" destId="{747216F8-A073-4BC3-BDB3-5D83EFF072A0}" srcOrd="0" destOrd="0" presId="urn:microsoft.com/office/officeart/2005/8/layout/radial6"/>
    <dgm:cxn modelId="{13C7746F-E682-4DBD-AF3A-599EF2DDCF3F}" type="presOf" srcId="{3585612B-B069-44FD-9DB9-678095CC1C93}" destId="{D4AE032B-C331-4872-9A2E-388E89831B56}" srcOrd="0" destOrd="0" presId="urn:microsoft.com/office/officeart/2005/8/layout/radial6"/>
    <dgm:cxn modelId="{B47A6D70-29C0-433F-A941-D1F4D23E7096}" type="presOf" srcId="{63294B38-5189-4BFA-B608-0656CA23E8D8}" destId="{C66197DF-39F8-4DE8-B89B-35B25BF2E59A}" srcOrd="0" destOrd="0" presId="urn:microsoft.com/office/officeart/2005/8/layout/radial6"/>
    <dgm:cxn modelId="{FB3AAB71-802E-4BCC-9BD4-C73C524A1E6A}" type="presOf" srcId="{89B9CF83-3AC4-421F-978C-5A06507D8BC5}" destId="{AD84A3BF-9BD0-41E7-A1FB-3CFAB99D47A7}" srcOrd="0" destOrd="0" presId="urn:microsoft.com/office/officeart/2005/8/layout/radial6"/>
    <dgm:cxn modelId="{25E0C555-0AAA-4461-8C29-8A22503080F5}" type="presOf" srcId="{0AFA7931-A951-44D8-BA08-04FDF3A9B0BB}" destId="{C08F1758-0475-4483-9375-8090718AAC9A}" srcOrd="0" destOrd="0" presId="urn:microsoft.com/office/officeart/2005/8/layout/radial6"/>
    <dgm:cxn modelId="{37F5C059-8041-4EA0-9178-89EBDCF8F440}" srcId="{E2C7CEEE-3312-4ADC-95F0-11A4B028AB7F}" destId="{0AFA7931-A951-44D8-BA08-04FDF3A9B0BB}" srcOrd="4" destOrd="0" parTransId="{AED84B2C-F2FE-49F1-AC75-E26232228E4F}" sibTransId="{18FDAE21-150A-46B5-B2F2-6B97A1F66F65}"/>
    <dgm:cxn modelId="{58CBF67A-A57F-4B38-B51A-C2807C7E1F79}" type="presOf" srcId="{202B44B9-2426-4FD1-BAC3-1C7CC456F1B4}" destId="{8D5D17C5-6062-45E8-8671-033788D3242D}" srcOrd="0" destOrd="0" presId="urn:microsoft.com/office/officeart/2005/8/layout/radial6"/>
    <dgm:cxn modelId="{767D5D8D-9D29-46F3-9899-B0B9DE498146}" type="presOf" srcId="{11314831-3D3C-4014-9591-C195DB9F0635}" destId="{0A588A8F-5869-4DF9-849B-C23B4042A04D}" srcOrd="0" destOrd="0" presId="urn:microsoft.com/office/officeart/2005/8/layout/radial6"/>
    <dgm:cxn modelId="{DA36FE9D-2CF5-441B-9AF4-A7F5BE1845A6}" srcId="{E2C7CEEE-3312-4ADC-95F0-11A4B028AB7F}" destId="{3585612B-B069-44FD-9DB9-678095CC1C93}" srcOrd="2" destOrd="0" parTransId="{549EC3B7-A25A-4CAD-931F-589EF521FDE5}" sibTransId="{75AF0397-9291-4339-8B29-E36E9AEA9B50}"/>
    <dgm:cxn modelId="{396019AB-0304-4588-A17B-C5EDDEFFBA7A}" srcId="{89B9CF83-3AC4-421F-978C-5A06507D8BC5}" destId="{E2C7CEEE-3312-4ADC-95F0-11A4B028AB7F}" srcOrd="0" destOrd="0" parTransId="{B9B47E3E-93B2-4F8D-916A-C378667BFB9C}" sibTransId="{8A6056EC-2229-4484-941D-A06397B35061}"/>
    <dgm:cxn modelId="{16A9E0AF-B8B0-4968-9039-6898BFB66709}" srcId="{89B9CF83-3AC4-421F-978C-5A06507D8BC5}" destId="{12163374-4232-4FDD-AC33-B7F6D8DDB90F}" srcOrd="1" destOrd="0" parTransId="{E31FC02B-46F1-40C2-8971-1D7EB13D1BD7}" sibTransId="{7E39B500-55CA-4F89-9D41-FA759A32A37C}"/>
    <dgm:cxn modelId="{2236A1C2-60BB-40A6-8AFC-BE1E191BA2AD}" type="presOf" srcId="{5C2622EC-CA59-4315-89BE-36FB55997755}" destId="{1718866C-7239-4392-B39B-08BAB4E4D2CA}" srcOrd="0" destOrd="0" presId="urn:microsoft.com/office/officeart/2005/8/layout/radial6"/>
    <dgm:cxn modelId="{0F9B9AD8-2CF1-46B7-904F-EA25B7F469C6}" type="presOf" srcId="{69516213-38B3-4A7F-8795-7E227A7778E4}" destId="{82339CFA-91B7-4AA0-9E35-5AC15D6323E3}" srcOrd="0" destOrd="0" presId="urn:microsoft.com/office/officeart/2005/8/layout/radial6"/>
    <dgm:cxn modelId="{3C815DE3-B9CD-4359-964E-63B923464283}" type="presOf" srcId="{134C1822-39CA-4497-88D8-E0509B5C5572}" destId="{D9F6919C-7D6A-4813-88E6-6DDBEC79D641}" srcOrd="0" destOrd="0" presId="urn:microsoft.com/office/officeart/2005/8/layout/radial6"/>
    <dgm:cxn modelId="{AB601FE8-4ED0-4790-B00E-641945C2251E}" type="presOf" srcId="{D002BC23-42F7-4F0B-95AA-AF7C7E720A7B}" destId="{5A4910F3-B301-498D-B1E5-28E89BC805EC}" srcOrd="0" destOrd="0" presId="urn:microsoft.com/office/officeart/2005/8/layout/radial6"/>
    <dgm:cxn modelId="{29C09FEF-3DD5-4BF8-9B62-E686888CD273}" srcId="{E2C7CEEE-3312-4ADC-95F0-11A4B028AB7F}" destId="{202B44B9-2426-4FD1-BAC3-1C7CC456F1B4}" srcOrd="5" destOrd="0" parTransId="{28A3AA0D-10A0-4904-A79E-1CEFCC474204}" sibTransId="{134C1822-39CA-4497-88D8-E0509B5C5572}"/>
    <dgm:cxn modelId="{E1E7B8FE-9401-4579-826D-239575A9BD40}" type="presOf" srcId="{E2C7CEEE-3312-4ADC-95F0-11A4B028AB7F}" destId="{9A3B0B37-DE1C-4F1D-B847-C9CB46D35A11}" srcOrd="0" destOrd="0" presId="urn:microsoft.com/office/officeart/2005/8/layout/radial6"/>
    <dgm:cxn modelId="{795CC22E-1076-420A-8053-6A65729ECA38}" type="presParOf" srcId="{AD84A3BF-9BD0-41E7-A1FB-3CFAB99D47A7}" destId="{9A3B0B37-DE1C-4F1D-B847-C9CB46D35A11}" srcOrd="0" destOrd="0" presId="urn:microsoft.com/office/officeart/2005/8/layout/radial6"/>
    <dgm:cxn modelId="{5C3148B9-6CC4-4C74-9DF2-AD25F25721CA}" type="presParOf" srcId="{AD84A3BF-9BD0-41E7-A1FB-3CFAB99D47A7}" destId="{C66197DF-39F8-4DE8-B89B-35B25BF2E59A}" srcOrd="1" destOrd="0" presId="urn:microsoft.com/office/officeart/2005/8/layout/radial6"/>
    <dgm:cxn modelId="{9548C10D-3C8E-4AF9-A9D1-D28F159BB5F6}" type="presParOf" srcId="{AD84A3BF-9BD0-41E7-A1FB-3CFAB99D47A7}" destId="{FCFF5AB1-B039-42B4-869E-876D2EF11743}" srcOrd="2" destOrd="0" presId="urn:microsoft.com/office/officeart/2005/8/layout/radial6"/>
    <dgm:cxn modelId="{93935D73-7E14-4AEC-8632-0D21D2E388DD}" type="presParOf" srcId="{AD84A3BF-9BD0-41E7-A1FB-3CFAB99D47A7}" destId="{1718866C-7239-4392-B39B-08BAB4E4D2CA}" srcOrd="3" destOrd="0" presId="urn:microsoft.com/office/officeart/2005/8/layout/radial6"/>
    <dgm:cxn modelId="{FB92BDA4-05AA-4AD7-A2AD-B769DF333F36}" type="presParOf" srcId="{AD84A3BF-9BD0-41E7-A1FB-3CFAB99D47A7}" destId="{0A588A8F-5869-4DF9-849B-C23B4042A04D}" srcOrd="4" destOrd="0" presId="urn:microsoft.com/office/officeart/2005/8/layout/radial6"/>
    <dgm:cxn modelId="{9477A5B5-5176-4491-9E60-E3C537F28F80}" type="presParOf" srcId="{AD84A3BF-9BD0-41E7-A1FB-3CFAB99D47A7}" destId="{2FDEC6A2-FC0F-476E-8888-CD3A0F323732}" srcOrd="5" destOrd="0" presId="urn:microsoft.com/office/officeart/2005/8/layout/radial6"/>
    <dgm:cxn modelId="{AA086935-50DF-4FB9-8307-DE243041632C}" type="presParOf" srcId="{AD84A3BF-9BD0-41E7-A1FB-3CFAB99D47A7}" destId="{747216F8-A073-4BC3-BDB3-5D83EFF072A0}" srcOrd="6" destOrd="0" presId="urn:microsoft.com/office/officeart/2005/8/layout/radial6"/>
    <dgm:cxn modelId="{21368E7F-1D65-482C-8797-048CED415865}" type="presParOf" srcId="{AD84A3BF-9BD0-41E7-A1FB-3CFAB99D47A7}" destId="{D4AE032B-C331-4872-9A2E-388E89831B56}" srcOrd="7" destOrd="0" presId="urn:microsoft.com/office/officeart/2005/8/layout/radial6"/>
    <dgm:cxn modelId="{FA13C458-04EA-4F89-83FF-809235369456}" type="presParOf" srcId="{AD84A3BF-9BD0-41E7-A1FB-3CFAB99D47A7}" destId="{EA4675B3-5973-421F-AA72-F2510EADA80C}" srcOrd="8" destOrd="0" presId="urn:microsoft.com/office/officeart/2005/8/layout/radial6"/>
    <dgm:cxn modelId="{A31F6053-779C-46EC-B347-34AE060A38BA}" type="presParOf" srcId="{AD84A3BF-9BD0-41E7-A1FB-3CFAB99D47A7}" destId="{2C75288B-7949-4B68-ACF0-0F1F2B43D94E}" srcOrd="9" destOrd="0" presId="urn:microsoft.com/office/officeart/2005/8/layout/radial6"/>
    <dgm:cxn modelId="{7876E3A0-B123-4AAC-AEB9-9ABE0D69D134}" type="presParOf" srcId="{AD84A3BF-9BD0-41E7-A1FB-3CFAB99D47A7}" destId="{0CCC42CA-722B-4CB7-B0AC-B47A4DFB8633}" srcOrd="10" destOrd="0" presId="urn:microsoft.com/office/officeart/2005/8/layout/radial6"/>
    <dgm:cxn modelId="{9CDAA944-473B-41BB-BBD9-34C8A9926288}" type="presParOf" srcId="{AD84A3BF-9BD0-41E7-A1FB-3CFAB99D47A7}" destId="{CE098C80-C167-4346-A167-F9C9D6BB6FA6}" srcOrd="11" destOrd="0" presId="urn:microsoft.com/office/officeart/2005/8/layout/radial6"/>
    <dgm:cxn modelId="{93CA4375-13F0-4688-9C7C-2BC2306314AE}" type="presParOf" srcId="{AD84A3BF-9BD0-41E7-A1FB-3CFAB99D47A7}" destId="{82339CFA-91B7-4AA0-9E35-5AC15D6323E3}" srcOrd="12" destOrd="0" presId="urn:microsoft.com/office/officeart/2005/8/layout/radial6"/>
    <dgm:cxn modelId="{83944B90-0628-4CE9-BCE2-249CA9509B7D}" type="presParOf" srcId="{AD84A3BF-9BD0-41E7-A1FB-3CFAB99D47A7}" destId="{C08F1758-0475-4483-9375-8090718AAC9A}" srcOrd="13" destOrd="0" presId="urn:microsoft.com/office/officeart/2005/8/layout/radial6"/>
    <dgm:cxn modelId="{5DA2A924-5281-458E-A550-0F1C75571EAE}" type="presParOf" srcId="{AD84A3BF-9BD0-41E7-A1FB-3CFAB99D47A7}" destId="{ECA476B8-EE5F-46C5-ABC0-905D3ABCFB7E}" srcOrd="14" destOrd="0" presId="urn:microsoft.com/office/officeart/2005/8/layout/radial6"/>
    <dgm:cxn modelId="{A43680DC-61C6-4A18-9351-109397B1C1C6}" type="presParOf" srcId="{AD84A3BF-9BD0-41E7-A1FB-3CFAB99D47A7}" destId="{44ED5568-A95F-4B98-9D82-8749CDBF670D}" srcOrd="15" destOrd="0" presId="urn:microsoft.com/office/officeart/2005/8/layout/radial6"/>
    <dgm:cxn modelId="{7FF37A8D-04BA-465E-9751-4B4AACBB763C}" type="presParOf" srcId="{AD84A3BF-9BD0-41E7-A1FB-3CFAB99D47A7}" destId="{8D5D17C5-6062-45E8-8671-033788D3242D}" srcOrd="16" destOrd="0" presId="urn:microsoft.com/office/officeart/2005/8/layout/radial6"/>
    <dgm:cxn modelId="{0308A509-A049-4DBB-BCD0-1CF93B093965}" type="presParOf" srcId="{AD84A3BF-9BD0-41E7-A1FB-3CFAB99D47A7}" destId="{D6D0D806-FCB4-4548-9100-B64BD274E074}" srcOrd="17" destOrd="0" presId="urn:microsoft.com/office/officeart/2005/8/layout/radial6"/>
    <dgm:cxn modelId="{1C810AD0-550A-4CDC-8A43-8721D99EFA03}" type="presParOf" srcId="{AD84A3BF-9BD0-41E7-A1FB-3CFAB99D47A7}" destId="{D9F6919C-7D6A-4813-88E6-6DDBEC79D641}" srcOrd="18" destOrd="0" presId="urn:microsoft.com/office/officeart/2005/8/layout/radial6"/>
    <dgm:cxn modelId="{E9083AEA-42B6-49AD-8181-A5E5CE108ACF}" type="presParOf" srcId="{AD84A3BF-9BD0-41E7-A1FB-3CFAB99D47A7}" destId="{0DC73BB9-2760-4C17-9699-A73D113DCC05}" srcOrd="19" destOrd="0" presId="urn:microsoft.com/office/officeart/2005/8/layout/radial6"/>
    <dgm:cxn modelId="{D7865753-7529-4B33-8428-7F3CBE087583}" type="presParOf" srcId="{AD84A3BF-9BD0-41E7-A1FB-3CFAB99D47A7}" destId="{98975ADA-EC98-4BB8-B1A7-CAE24DB3B25A}" srcOrd="20" destOrd="0" presId="urn:microsoft.com/office/officeart/2005/8/layout/radial6"/>
    <dgm:cxn modelId="{7EB69BC5-F3F6-49B2-A918-9AAD9D1C8F7F}" type="presParOf" srcId="{AD84A3BF-9BD0-41E7-A1FB-3CFAB99D47A7}" destId="{5A4910F3-B301-498D-B1E5-28E89BC805E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B9CF83-3AC4-421F-978C-5A06507D8B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84A3BF-9BD0-41E7-A1FB-3CFAB99D47A7}" type="pres">
      <dgm:prSet presAssocID="{89B9CF83-3AC4-421F-978C-5A06507D8B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5DFD49D-560C-4582-87AB-AA8878DFB740}" type="presOf" srcId="{89B9CF83-3AC4-421F-978C-5A06507D8BC5}" destId="{AD84A3BF-9BD0-41E7-A1FB-3CFAB99D47A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B7BF8-3712-4E6D-9964-E74A7DC1E092}">
      <dsp:nvSpPr>
        <dsp:cNvPr id="0" name=""/>
        <dsp:cNvSpPr/>
      </dsp:nvSpPr>
      <dsp:spPr>
        <a:xfrm>
          <a:off x="2281515" y="786108"/>
          <a:ext cx="5211968" cy="5211968"/>
        </a:xfrm>
        <a:prstGeom prst="blockArc">
          <a:avLst>
            <a:gd name="adj1" fmla="val 5377"/>
            <a:gd name="adj2" fmla="val 21594623"/>
            <a:gd name="adj3" fmla="val 4643"/>
          </a:avLst>
        </a:prstGeom>
        <a:gradFill rotWithShape="0">
          <a:gsLst>
            <a:gs pos="74000">
              <a:srgbClr val="7F8476">
                <a:alpha val="0"/>
              </a:srgbClr>
            </a:gs>
            <a:gs pos="75000">
              <a:srgbClr val="ACAFA6">
                <a:alpha val="0"/>
              </a:srgbClr>
            </a:gs>
            <a:gs pos="50000">
              <a:schemeClr val="bg1">
                <a:alpha val="0"/>
              </a:schemeClr>
            </a:gs>
            <a:gs pos="100000">
              <a:schemeClr val="accent2">
                <a:hueOff val="0"/>
                <a:satOff val="0"/>
                <a:lumOff val="0"/>
                <a:shade val="78000"/>
                <a:satMod val="120000"/>
                <a:lumMod val="99000"/>
                <a:alpha val="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8E0ED5-A17E-4EEA-8933-BD167AF7C961}">
      <dsp:nvSpPr>
        <dsp:cNvPr id="0" name=""/>
        <dsp:cNvSpPr/>
      </dsp:nvSpPr>
      <dsp:spPr>
        <a:xfrm>
          <a:off x="650716" y="1419919"/>
          <a:ext cx="3895840" cy="3765022"/>
        </a:xfrm>
        <a:prstGeom prst="ellipse">
          <a:avLst/>
        </a:prstGeom>
        <a:solidFill>
          <a:srgbClr val="2020F4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Douglas County’s </a:t>
          </a:r>
          <a:r>
            <a:rPr lang="en-US" sz="4000" kern="1200" dirty="0"/>
            <a:t>GeoHub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(ESRI)</a:t>
          </a:r>
        </a:p>
      </dsp:txBody>
      <dsp:txXfrm>
        <a:off x="1221249" y="1971294"/>
        <a:ext cx="2754774" cy="2662272"/>
      </dsp:txXfrm>
    </dsp:sp>
    <dsp:sp modelId="{C45F7239-4F6A-4FC2-B66F-995E2D86006B}">
      <dsp:nvSpPr>
        <dsp:cNvPr id="0" name=""/>
        <dsp:cNvSpPr/>
      </dsp:nvSpPr>
      <dsp:spPr>
        <a:xfrm>
          <a:off x="5338349" y="1524025"/>
          <a:ext cx="3854196" cy="3750524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DougCoData.org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</a:t>
          </a:r>
          <a:r>
            <a:rPr lang="en-US" sz="1600" kern="1200" dirty="0" err="1"/>
            <a:t>Socrata</a:t>
          </a:r>
          <a:r>
            <a:rPr lang="en-US" sz="1600" kern="1200" dirty="0"/>
            <a:t>)</a:t>
          </a:r>
        </a:p>
      </dsp:txBody>
      <dsp:txXfrm>
        <a:off x="5902783" y="2073277"/>
        <a:ext cx="2725328" cy="2652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0F35B-9393-4BF7-A0F5-1254C3248DB5}">
      <dsp:nvSpPr>
        <dsp:cNvPr id="0" name=""/>
        <dsp:cNvSpPr/>
      </dsp:nvSpPr>
      <dsp:spPr>
        <a:xfrm>
          <a:off x="2170286" y="967884"/>
          <a:ext cx="3603578" cy="3491396"/>
        </a:xfrm>
        <a:prstGeom prst="blockArc">
          <a:avLst>
            <a:gd name="adj1" fmla="val 7178"/>
            <a:gd name="adj2" fmla="val 21592822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3E88E1-26C1-45DF-8205-F9534CDABD18}">
      <dsp:nvSpPr>
        <dsp:cNvPr id="0" name=""/>
        <dsp:cNvSpPr/>
      </dsp:nvSpPr>
      <dsp:spPr>
        <a:xfrm>
          <a:off x="1076410" y="1120280"/>
          <a:ext cx="3195758" cy="3178105"/>
        </a:xfrm>
        <a:prstGeom prst="ellipse">
          <a:avLst/>
        </a:prstGeom>
        <a:solidFill>
          <a:srgbClr val="2020F4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GeoHub</a:t>
          </a:r>
        </a:p>
      </dsp:txBody>
      <dsp:txXfrm>
        <a:off x="1544418" y="1585703"/>
        <a:ext cx="2259742" cy="2247259"/>
      </dsp:txXfrm>
    </dsp:sp>
    <dsp:sp modelId="{516D3F85-784A-4378-A252-88B208182C6B}">
      <dsp:nvSpPr>
        <dsp:cNvPr id="0" name=""/>
        <dsp:cNvSpPr/>
      </dsp:nvSpPr>
      <dsp:spPr>
        <a:xfrm>
          <a:off x="4767501" y="1893432"/>
          <a:ext cx="1727936" cy="1631801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Transportation Hub</a:t>
          </a:r>
        </a:p>
      </dsp:txBody>
      <dsp:txXfrm>
        <a:off x="5020551" y="2132404"/>
        <a:ext cx="1221836" cy="1153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10F3-B301-498D-B1E5-28E89BC805EC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gradFill rotWithShape="0">
          <a:gsLst>
            <a:gs pos="0">
              <a:srgbClr val="FFCC00"/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6919C-7D6A-4813-88E6-6DDBEC79D641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gradFill rotWithShape="0">
          <a:gsLst>
            <a:gs pos="0">
              <a:srgbClr val="9C0202"/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D5568-A95F-4B98-9D82-8749CDBF670D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gradFill rotWithShape="0">
          <a:gsLst>
            <a:gs pos="0">
              <a:srgbClr val="7030A0"/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339CFA-91B7-4AA0-9E35-5AC15D6323E3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75288B-7949-4B68-ACF0-0F1F2B43D94E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7216F8-A073-4BC3-BDB3-5D83EFF072A0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BAAAD0-E9FC-4381-94BF-BD6266712401}">
      <dsp:nvSpPr>
        <dsp:cNvPr id="0" name=""/>
        <dsp:cNvSpPr/>
      </dsp:nvSpPr>
      <dsp:spPr>
        <a:xfrm>
          <a:off x="2651510" y="1317292"/>
          <a:ext cx="2824979" cy="2784082"/>
        </a:xfrm>
        <a:prstGeom prst="ellipse">
          <a:avLst/>
        </a:prstGeom>
        <a:solidFill>
          <a:srgbClr val="2020F4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GeoHub</a:t>
          </a:r>
        </a:p>
      </dsp:txBody>
      <dsp:txXfrm>
        <a:off x="3065219" y="1725011"/>
        <a:ext cx="1997561" cy="1968644"/>
      </dsp:txXfrm>
    </dsp:sp>
    <dsp:sp modelId="{0A588A8F-5869-4DF9-849B-C23B4042A04D}">
      <dsp:nvSpPr>
        <dsp:cNvPr id="0" name=""/>
        <dsp:cNvSpPr/>
      </dsp:nvSpPr>
      <dsp:spPr>
        <a:xfrm>
          <a:off x="3405584" y="1358"/>
          <a:ext cx="1316831" cy="1316831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Transportation Hub</a:t>
          </a:r>
        </a:p>
      </dsp:txBody>
      <dsp:txXfrm>
        <a:off x="3598429" y="194203"/>
        <a:ext cx="931141" cy="931141"/>
      </dsp:txXfrm>
    </dsp:sp>
    <dsp:sp modelId="{D4AE032B-C331-4872-9A2E-388E89831B56}">
      <dsp:nvSpPr>
        <dsp:cNvPr id="0" name=""/>
        <dsp:cNvSpPr/>
      </dsp:nvSpPr>
      <dsp:spPr>
        <a:xfrm>
          <a:off x="5180554" y="1026138"/>
          <a:ext cx="1316831" cy="1316831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Economic Foundations</a:t>
          </a:r>
        </a:p>
      </dsp:txBody>
      <dsp:txXfrm>
        <a:off x="5373399" y="1218983"/>
        <a:ext cx="931141" cy="931141"/>
      </dsp:txXfrm>
    </dsp:sp>
    <dsp:sp modelId="{0CCC42CA-722B-4CB7-B0AC-B47A4DFB8633}">
      <dsp:nvSpPr>
        <dsp:cNvPr id="0" name=""/>
        <dsp:cNvSpPr/>
      </dsp:nvSpPr>
      <dsp:spPr>
        <a:xfrm>
          <a:off x="5180554" y="3075697"/>
          <a:ext cx="1316831" cy="1316831"/>
        </a:xfrm>
        <a:prstGeom prst="ellipse">
          <a:avLst/>
        </a:prstGeom>
        <a:solidFill>
          <a:srgbClr val="BFC08E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County Services</a:t>
          </a:r>
        </a:p>
      </dsp:txBody>
      <dsp:txXfrm>
        <a:off x="5373399" y="3268542"/>
        <a:ext cx="931141" cy="931141"/>
      </dsp:txXfrm>
    </dsp:sp>
    <dsp:sp modelId="{C08F1758-0475-4483-9375-8090718AAC9A}">
      <dsp:nvSpPr>
        <dsp:cNvPr id="0" name=""/>
        <dsp:cNvSpPr/>
      </dsp:nvSpPr>
      <dsp:spPr>
        <a:xfrm>
          <a:off x="3405584" y="4100477"/>
          <a:ext cx="1316831" cy="131683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Historic &amp; Natural Resources</a:t>
          </a:r>
        </a:p>
      </dsp:txBody>
      <dsp:txXfrm>
        <a:off x="3598429" y="4293322"/>
        <a:ext cx="931141" cy="931141"/>
      </dsp:txXfrm>
    </dsp:sp>
    <dsp:sp modelId="{8D5D17C5-6062-45E8-8671-033788D3242D}">
      <dsp:nvSpPr>
        <dsp:cNvPr id="0" name=""/>
        <dsp:cNvSpPr/>
      </dsp:nvSpPr>
      <dsp:spPr>
        <a:xfrm>
          <a:off x="1630613" y="3075697"/>
          <a:ext cx="1316831" cy="131683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Health &amp; Human Services</a:t>
          </a:r>
        </a:p>
      </dsp:txBody>
      <dsp:txXfrm>
        <a:off x="1823458" y="3268542"/>
        <a:ext cx="931141" cy="931141"/>
      </dsp:txXfrm>
    </dsp:sp>
    <dsp:sp modelId="{0DC73BB9-2760-4C17-9699-A73D113DCC05}">
      <dsp:nvSpPr>
        <dsp:cNvPr id="0" name=""/>
        <dsp:cNvSpPr/>
      </dsp:nvSpPr>
      <dsp:spPr>
        <a:xfrm>
          <a:off x="1630613" y="1026138"/>
          <a:ext cx="1316831" cy="1316831"/>
        </a:xfrm>
        <a:prstGeom prst="ellipse">
          <a:avLst/>
        </a:prstGeom>
        <a:solidFill>
          <a:srgbClr val="9C0202"/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Public Safety</a:t>
          </a:r>
        </a:p>
      </dsp:txBody>
      <dsp:txXfrm>
        <a:off x="1823458" y="1218983"/>
        <a:ext cx="931141" cy="9311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4851-9FBB-4DDB-B18F-C589879484D2}">
      <dsp:nvSpPr>
        <dsp:cNvPr id="0" name=""/>
        <dsp:cNvSpPr/>
      </dsp:nvSpPr>
      <dsp:spPr>
        <a:xfrm>
          <a:off x="1205479" y="410246"/>
          <a:ext cx="4435164" cy="4435164"/>
        </a:xfrm>
        <a:prstGeom prst="blockArc">
          <a:avLst>
            <a:gd name="adj1" fmla="val 13601614"/>
            <a:gd name="adj2" fmla="val 17226090"/>
            <a:gd name="adj3" fmla="val 342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4910F3-B301-498D-B1E5-28E89BC805EC}">
      <dsp:nvSpPr>
        <dsp:cNvPr id="0" name=""/>
        <dsp:cNvSpPr/>
      </dsp:nvSpPr>
      <dsp:spPr>
        <a:xfrm>
          <a:off x="1746171" y="-396957"/>
          <a:ext cx="4435164" cy="4435164"/>
        </a:xfrm>
        <a:prstGeom prst="blockArc">
          <a:avLst>
            <a:gd name="adj1" fmla="val 9356210"/>
            <a:gd name="adj2" fmla="val 12056240"/>
            <a:gd name="adj3" fmla="val 3428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6919C-7D6A-4813-88E6-6DDBEC79D641}">
      <dsp:nvSpPr>
        <dsp:cNvPr id="0" name=""/>
        <dsp:cNvSpPr/>
      </dsp:nvSpPr>
      <dsp:spPr>
        <a:xfrm>
          <a:off x="1935521" y="508351"/>
          <a:ext cx="4435164" cy="4435164"/>
        </a:xfrm>
        <a:prstGeom prst="blockArc">
          <a:avLst>
            <a:gd name="adj1" fmla="val 8217912"/>
            <a:gd name="adj2" fmla="val 10826182"/>
            <a:gd name="adj3" fmla="val 3428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D5568-A95F-4B98-9D82-8749CDBF670D}">
      <dsp:nvSpPr>
        <dsp:cNvPr id="0" name=""/>
        <dsp:cNvSpPr/>
      </dsp:nvSpPr>
      <dsp:spPr>
        <a:xfrm>
          <a:off x="1906351" y="477710"/>
          <a:ext cx="4435164" cy="4435164"/>
        </a:xfrm>
        <a:prstGeom prst="blockArc">
          <a:avLst>
            <a:gd name="adj1" fmla="val 5494543"/>
            <a:gd name="adj2" fmla="val 8151186"/>
            <a:gd name="adj3" fmla="val 3428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339CFA-91B7-4AA0-9E35-5AC15D6323E3}">
      <dsp:nvSpPr>
        <dsp:cNvPr id="0" name=""/>
        <dsp:cNvSpPr/>
      </dsp:nvSpPr>
      <dsp:spPr>
        <a:xfrm>
          <a:off x="1831517" y="476937"/>
          <a:ext cx="4435164" cy="4435164"/>
        </a:xfrm>
        <a:prstGeom prst="blockArc">
          <a:avLst>
            <a:gd name="adj1" fmla="val 2699903"/>
            <a:gd name="adj2" fmla="val 5376498"/>
            <a:gd name="adj3" fmla="val 3428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75288B-7949-4B68-ACF0-0F1F2B43D94E}">
      <dsp:nvSpPr>
        <dsp:cNvPr id="0" name=""/>
        <dsp:cNvSpPr/>
      </dsp:nvSpPr>
      <dsp:spPr>
        <a:xfrm>
          <a:off x="1831603" y="476850"/>
          <a:ext cx="4435164" cy="4435164"/>
        </a:xfrm>
        <a:prstGeom prst="blockArc">
          <a:avLst>
            <a:gd name="adj1" fmla="val 23502"/>
            <a:gd name="adj2" fmla="val 2700097"/>
            <a:gd name="adj3" fmla="val 3428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7216F8-A073-4BC3-BDB3-5D83EFF072A0}">
      <dsp:nvSpPr>
        <dsp:cNvPr id="0" name=""/>
        <dsp:cNvSpPr/>
      </dsp:nvSpPr>
      <dsp:spPr>
        <a:xfrm>
          <a:off x="1831565" y="484300"/>
          <a:ext cx="4435164" cy="4435164"/>
        </a:xfrm>
        <a:prstGeom prst="blockArc">
          <a:avLst>
            <a:gd name="adj1" fmla="val 18916587"/>
            <a:gd name="adj2" fmla="val 11751"/>
            <a:gd name="adj3" fmla="val 3428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18866C-7239-4392-B39B-08BAB4E4D2CA}">
      <dsp:nvSpPr>
        <dsp:cNvPr id="0" name=""/>
        <dsp:cNvSpPr/>
      </dsp:nvSpPr>
      <dsp:spPr>
        <a:xfrm>
          <a:off x="1853976" y="506602"/>
          <a:ext cx="4435164" cy="4435164"/>
        </a:xfrm>
        <a:prstGeom prst="blockArc">
          <a:avLst>
            <a:gd name="adj1" fmla="val 16188078"/>
            <a:gd name="adj2" fmla="val 18866719"/>
            <a:gd name="adj3" fmla="val 3428"/>
          </a:avLst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3B0B37-DE1C-4F1D-B847-C9CB46D35A11}">
      <dsp:nvSpPr>
        <dsp:cNvPr id="0" name=""/>
        <dsp:cNvSpPr/>
      </dsp:nvSpPr>
      <dsp:spPr>
        <a:xfrm>
          <a:off x="2488040" y="1064172"/>
          <a:ext cx="3211552" cy="3290321"/>
        </a:xfrm>
        <a:prstGeom prst="ellipse">
          <a:avLst/>
        </a:prstGeom>
        <a:solidFill>
          <a:srgbClr val="00EA00">
            <a:alpha val="49804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DougCo</a:t>
          </a: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Hub</a:t>
          </a:r>
        </a:p>
      </dsp:txBody>
      <dsp:txXfrm>
        <a:off x="2958361" y="1546028"/>
        <a:ext cx="2270910" cy="2326609"/>
      </dsp:txXfrm>
    </dsp:sp>
    <dsp:sp modelId="{C66197DF-39F8-4DE8-B89B-35B25BF2E59A}">
      <dsp:nvSpPr>
        <dsp:cNvPr id="0" name=""/>
        <dsp:cNvSpPr/>
      </dsp:nvSpPr>
      <dsp:spPr>
        <a:xfrm>
          <a:off x="3536156" y="16776"/>
          <a:ext cx="1055687" cy="1055687"/>
        </a:xfrm>
        <a:prstGeom prst="ellipse">
          <a:avLst/>
        </a:prstGeom>
        <a:solidFill>
          <a:srgbClr val="2020F4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GeoHub</a:t>
          </a:r>
        </a:p>
      </dsp:txBody>
      <dsp:txXfrm>
        <a:off x="3690758" y="171378"/>
        <a:ext cx="746483" cy="746483"/>
      </dsp:txXfrm>
    </dsp:sp>
    <dsp:sp modelId="{0A588A8F-5869-4DF9-849B-C23B4042A04D}">
      <dsp:nvSpPr>
        <dsp:cNvPr id="0" name=""/>
        <dsp:cNvSpPr/>
      </dsp:nvSpPr>
      <dsp:spPr>
        <a:xfrm>
          <a:off x="5069916" y="640299"/>
          <a:ext cx="1055687" cy="1055687"/>
        </a:xfrm>
        <a:prstGeom prst="ellipse">
          <a:avLst/>
        </a:prstGeom>
        <a:solidFill>
          <a:srgbClr val="FFCC00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Transportation Hub</a:t>
          </a:r>
        </a:p>
      </dsp:txBody>
      <dsp:txXfrm>
        <a:off x="5224518" y="794901"/>
        <a:ext cx="746483" cy="746483"/>
      </dsp:txXfrm>
    </dsp:sp>
    <dsp:sp modelId="{D4AE032B-C331-4872-9A2E-388E89831B56}">
      <dsp:nvSpPr>
        <dsp:cNvPr id="0" name=""/>
        <dsp:cNvSpPr/>
      </dsp:nvSpPr>
      <dsp:spPr>
        <a:xfrm>
          <a:off x="5700869" y="2181489"/>
          <a:ext cx="1055687" cy="1055687"/>
        </a:xfrm>
        <a:prstGeom prst="ellipse">
          <a:avLst/>
        </a:prstGeom>
        <a:solidFill>
          <a:schemeClr val="accent6">
            <a:alpha val="75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Economic Foundations</a:t>
          </a:r>
        </a:p>
      </dsp:txBody>
      <dsp:txXfrm>
        <a:off x="5855471" y="2336091"/>
        <a:ext cx="746483" cy="746483"/>
      </dsp:txXfrm>
    </dsp:sp>
    <dsp:sp modelId="{0CCC42CA-722B-4CB7-B0AC-B47A4DFB8633}">
      <dsp:nvSpPr>
        <dsp:cNvPr id="0" name=""/>
        <dsp:cNvSpPr/>
      </dsp:nvSpPr>
      <dsp:spPr>
        <a:xfrm>
          <a:off x="5062493" y="3707826"/>
          <a:ext cx="1055687" cy="1055687"/>
        </a:xfrm>
        <a:prstGeom prst="ellipse">
          <a:avLst/>
        </a:prstGeom>
        <a:solidFill>
          <a:srgbClr val="BFC08E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County Services</a:t>
          </a:r>
        </a:p>
      </dsp:txBody>
      <dsp:txXfrm>
        <a:off x="5217095" y="3862428"/>
        <a:ext cx="746483" cy="746483"/>
      </dsp:txXfrm>
    </dsp:sp>
    <dsp:sp modelId="{C08F1758-0475-4483-9375-8090718AAC9A}">
      <dsp:nvSpPr>
        <dsp:cNvPr id="0" name=""/>
        <dsp:cNvSpPr/>
      </dsp:nvSpPr>
      <dsp:spPr>
        <a:xfrm>
          <a:off x="3536156" y="4346202"/>
          <a:ext cx="1055687" cy="1055687"/>
        </a:xfrm>
        <a:prstGeom prst="ellipse">
          <a:avLst/>
        </a:prstGeom>
        <a:solidFill>
          <a:srgbClr val="00B0F0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Historic &amp; Natural Resources</a:t>
          </a:r>
        </a:p>
      </dsp:txBody>
      <dsp:txXfrm>
        <a:off x="3690758" y="4500804"/>
        <a:ext cx="746483" cy="746483"/>
      </dsp:txXfrm>
    </dsp:sp>
    <dsp:sp modelId="{8D5D17C5-6062-45E8-8671-033788D3242D}">
      <dsp:nvSpPr>
        <dsp:cNvPr id="0" name=""/>
        <dsp:cNvSpPr/>
      </dsp:nvSpPr>
      <dsp:spPr>
        <a:xfrm>
          <a:off x="2032120" y="3685525"/>
          <a:ext cx="1055687" cy="1055687"/>
        </a:xfrm>
        <a:prstGeom prst="ellipse">
          <a:avLst/>
        </a:prstGeom>
        <a:solidFill>
          <a:srgbClr val="7030A0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Health &amp; Human Services</a:t>
          </a:r>
        </a:p>
      </dsp:txBody>
      <dsp:txXfrm>
        <a:off x="2186722" y="3840127"/>
        <a:ext cx="746483" cy="746483"/>
      </dsp:txXfrm>
    </dsp:sp>
    <dsp:sp modelId="{0DC73BB9-2760-4C17-9699-A73D113DCC05}">
      <dsp:nvSpPr>
        <dsp:cNvPr id="0" name=""/>
        <dsp:cNvSpPr/>
      </dsp:nvSpPr>
      <dsp:spPr>
        <a:xfrm>
          <a:off x="1445745" y="2181489"/>
          <a:ext cx="1055687" cy="1055687"/>
        </a:xfrm>
        <a:prstGeom prst="ellipse">
          <a:avLst/>
        </a:prstGeom>
        <a:solidFill>
          <a:srgbClr val="9C0202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Public Safety</a:t>
          </a:r>
        </a:p>
      </dsp:txBody>
      <dsp:txXfrm>
        <a:off x="1600347" y="2336091"/>
        <a:ext cx="746483" cy="746483"/>
      </dsp:txXfrm>
    </dsp:sp>
    <dsp:sp modelId="{3F6D401E-0A61-4119-822E-2648094858EA}">
      <dsp:nvSpPr>
        <dsp:cNvPr id="0" name=""/>
        <dsp:cNvSpPr/>
      </dsp:nvSpPr>
      <dsp:spPr>
        <a:xfrm>
          <a:off x="1052138" y="364784"/>
          <a:ext cx="1751902" cy="135395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DougCoData.org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</a:t>
          </a:r>
          <a:r>
            <a:rPr lang="en-US" sz="900" kern="1200" dirty="0" err="1"/>
            <a:t>Socrata</a:t>
          </a:r>
          <a:r>
            <a:rPr lang="en-US" sz="900" kern="1200" dirty="0"/>
            <a:t>)</a:t>
          </a:r>
        </a:p>
      </dsp:txBody>
      <dsp:txXfrm>
        <a:off x="1308698" y="563065"/>
        <a:ext cx="1238782" cy="957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10F3-B301-498D-B1E5-28E89BC805EC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6919C-7D6A-4813-88E6-6DDBEC79D641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D5568-A95F-4B98-9D82-8749CDBF670D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339CFA-91B7-4AA0-9E35-5AC15D6323E3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75288B-7949-4B68-ACF0-0F1F2B43D94E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7216F8-A073-4BC3-BDB3-5D83EFF072A0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18866C-7239-4392-B39B-08BAB4E4D2CA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3B0B37-DE1C-4F1D-B847-C9CB46D35A11}">
      <dsp:nvSpPr>
        <dsp:cNvPr id="0" name=""/>
        <dsp:cNvSpPr/>
      </dsp:nvSpPr>
      <dsp:spPr>
        <a:xfrm>
          <a:off x="2346032" y="918050"/>
          <a:ext cx="3435935" cy="3801187"/>
        </a:xfrm>
        <a:prstGeom prst="ellipse">
          <a:avLst/>
        </a:prstGeom>
        <a:solidFill>
          <a:srgbClr val="00EA00">
            <a:alpha val="49804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DougCo</a:t>
          </a: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Hub</a:t>
          </a:r>
        </a:p>
      </dsp:txBody>
      <dsp:txXfrm>
        <a:off x="2849213" y="1474721"/>
        <a:ext cx="2429573" cy="2687845"/>
      </dsp:txXfrm>
    </dsp:sp>
    <dsp:sp modelId="{C66197DF-39F8-4DE8-B89B-35B25BF2E59A}">
      <dsp:nvSpPr>
        <dsp:cNvPr id="0" name=""/>
        <dsp:cNvSpPr/>
      </dsp:nvSpPr>
      <dsp:spPr>
        <a:xfrm>
          <a:off x="3454201" y="1245"/>
          <a:ext cx="1219596" cy="1219596"/>
        </a:xfrm>
        <a:prstGeom prst="ellipse">
          <a:avLst/>
        </a:prstGeom>
        <a:solidFill>
          <a:srgbClr val="2020F4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GeoHub</a:t>
          </a:r>
        </a:p>
      </dsp:txBody>
      <dsp:txXfrm>
        <a:off x="3632807" y="179851"/>
        <a:ext cx="862384" cy="862384"/>
      </dsp:txXfrm>
    </dsp:sp>
    <dsp:sp modelId="{0A588A8F-5869-4DF9-849B-C23B4042A04D}">
      <dsp:nvSpPr>
        <dsp:cNvPr id="0" name=""/>
        <dsp:cNvSpPr/>
      </dsp:nvSpPr>
      <dsp:spPr>
        <a:xfrm>
          <a:off x="5180172" y="832429"/>
          <a:ext cx="1219596" cy="1219596"/>
        </a:xfrm>
        <a:prstGeom prst="ellipse">
          <a:avLst/>
        </a:prstGeom>
        <a:solidFill>
          <a:srgbClr val="FFCC00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Transportation Hub</a:t>
          </a:r>
        </a:p>
      </dsp:txBody>
      <dsp:txXfrm>
        <a:off x="5358778" y="1011035"/>
        <a:ext cx="862384" cy="862384"/>
      </dsp:txXfrm>
    </dsp:sp>
    <dsp:sp modelId="{D4AE032B-C331-4872-9A2E-388E89831B56}">
      <dsp:nvSpPr>
        <dsp:cNvPr id="0" name=""/>
        <dsp:cNvSpPr/>
      </dsp:nvSpPr>
      <dsp:spPr>
        <a:xfrm>
          <a:off x="5606452" y="2700082"/>
          <a:ext cx="1219596" cy="1219596"/>
        </a:xfrm>
        <a:prstGeom prst="ellipse">
          <a:avLst/>
        </a:prstGeom>
        <a:solidFill>
          <a:schemeClr val="accent6">
            <a:alpha val="75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Economic Foundations</a:t>
          </a:r>
        </a:p>
      </dsp:txBody>
      <dsp:txXfrm>
        <a:off x="5785058" y="2878688"/>
        <a:ext cx="862384" cy="862384"/>
      </dsp:txXfrm>
    </dsp:sp>
    <dsp:sp modelId="{0CCC42CA-722B-4CB7-B0AC-B47A4DFB8633}">
      <dsp:nvSpPr>
        <dsp:cNvPr id="0" name=""/>
        <dsp:cNvSpPr/>
      </dsp:nvSpPr>
      <dsp:spPr>
        <a:xfrm>
          <a:off x="4412043" y="4197824"/>
          <a:ext cx="1219596" cy="1219596"/>
        </a:xfrm>
        <a:prstGeom prst="ellipse">
          <a:avLst/>
        </a:prstGeom>
        <a:solidFill>
          <a:srgbClr val="BFC08E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County Services</a:t>
          </a:r>
        </a:p>
      </dsp:txBody>
      <dsp:txXfrm>
        <a:off x="4590649" y="4376430"/>
        <a:ext cx="862384" cy="862384"/>
      </dsp:txXfrm>
    </dsp:sp>
    <dsp:sp modelId="{C08F1758-0475-4483-9375-8090718AAC9A}">
      <dsp:nvSpPr>
        <dsp:cNvPr id="0" name=""/>
        <dsp:cNvSpPr/>
      </dsp:nvSpPr>
      <dsp:spPr>
        <a:xfrm>
          <a:off x="2496359" y="4197824"/>
          <a:ext cx="1219596" cy="1219596"/>
        </a:xfrm>
        <a:prstGeom prst="ellipse">
          <a:avLst/>
        </a:prstGeom>
        <a:solidFill>
          <a:srgbClr val="00B0F0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Historic &amp; Natural Resources</a:t>
          </a:r>
        </a:p>
      </dsp:txBody>
      <dsp:txXfrm>
        <a:off x="2674965" y="4376430"/>
        <a:ext cx="862384" cy="862384"/>
      </dsp:txXfrm>
    </dsp:sp>
    <dsp:sp modelId="{8D5D17C5-6062-45E8-8671-033788D3242D}">
      <dsp:nvSpPr>
        <dsp:cNvPr id="0" name=""/>
        <dsp:cNvSpPr/>
      </dsp:nvSpPr>
      <dsp:spPr>
        <a:xfrm>
          <a:off x="1301950" y="2700082"/>
          <a:ext cx="1219596" cy="1219596"/>
        </a:xfrm>
        <a:prstGeom prst="ellipse">
          <a:avLst/>
        </a:prstGeom>
        <a:solidFill>
          <a:srgbClr val="7030A0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 &amp; Human Services</a:t>
          </a:r>
        </a:p>
      </dsp:txBody>
      <dsp:txXfrm>
        <a:off x="1480556" y="2878688"/>
        <a:ext cx="862384" cy="862384"/>
      </dsp:txXfrm>
    </dsp:sp>
    <dsp:sp modelId="{0DC73BB9-2760-4C17-9699-A73D113DCC05}">
      <dsp:nvSpPr>
        <dsp:cNvPr id="0" name=""/>
        <dsp:cNvSpPr/>
      </dsp:nvSpPr>
      <dsp:spPr>
        <a:xfrm>
          <a:off x="1728230" y="832429"/>
          <a:ext cx="1219596" cy="1219596"/>
        </a:xfrm>
        <a:prstGeom prst="ellipse">
          <a:avLst/>
        </a:prstGeom>
        <a:solidFill>
          <a:srgbClr val="9C0202">
            <a:alpha val="75000"/>
          </a:srgb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Public Safety</a:t>
          </a:r>
        </a:p>
      </dsp:txBody>
      <dsp:txXfrm>
        <a:off x="1906836" y="1011035"/>
        <a:ext cx="862384" cy="862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14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2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6781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60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2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442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F0E669-0C60-498C-9FAD-064AE5C37C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19F817-9EFE-4FC1-8348-458602630B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9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5034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7216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798">
        <p159:morph option="byObject"/>
      </p:transition>
    </mc:Choice>
    <mc:Fallback>
      <p:transition spd="slow" advTm="279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760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97">
        <p159:morph option="byObject"/>
      </p:transition>
    </mc:Choice>
    <mc:Fallback>
      <p:transition spd="slow" advTm="30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979258"/>
              </p:ext>
            </p:extLst>
          </p:nvPr>
        </p:nvGraphicFramePr>
        <p:xfrm>
          <a:off x="1063081" y="0"/>
          <a:ext cx="10853855" cy="677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60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633">
        <p159:morph option="byObject"/>
      </p:transition>
    </mc:Choice>
    <mc:Fallback>
      <p:transition spd="slow" advTm="363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626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619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387">
        <p159:morph option="byObject"/>
      </p:transition>
    </mc:Choice>
    <mc:Fallback>
      <p:transition spd="slow" advTm="338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183436"/>
              </p:ext>
            </p:extLst>
          </p:nvPr>
        </p:nvGraphicFramePr>
        <p:xfrm>
          <a:off x="2032000" y="7971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236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249">
        <p159:morph option="byObject"/>
      </p:transition>
    </mc:Choice>
    <mc:Fallback>
      <p:transition spd="slow" advTm="324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609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021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796">
        <p159:morph option="byObject"/>
      </p:transition>
    </mc:Choice>
    <mc:Fallback>
      <p:transition spd="slow" advTm="379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5428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174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708">
        <p159:morph option="byObject"/>
      </p:transition>
    </mc:Choice>
    <mc:Fallback>
      <p:transition spd="slow" advTm="370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7DF61-9BEA-448B-B439-EDA96CCAC4F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843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570">
        <p159:morph option="byObject"/>
      </p:transition>
    </mc:Choice>
    <mc:Fallback>
      <p:transition spd="slow" advTm="3570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07699e8-e0f7-4db0-9ece-2d75e1d98b0e" ContentTypeId="0x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D0D7E1D5DCB49AA35FED11EB7F770" ma:contentTypeVersion="13" ma:contentTypeDescription="Create a new document." ma:contentTypeScope="" ma:versionID="a64abf0a2f49dcbfaf892ec6983fae55">
  <xsd:schema xmlns:xsd="http://www.w3.org/2001/XMLSchema" xmlns:xs="http://www.w3.org/2001/XMLSchema" xmlns:p="http://schemas.microsoft.com/office/2006/metadata/properties" xmlns:ns3="bd340504-bd6a-40ab-bf94-5e6f18208f53" xmlns:ns4="1512a64d-a1e0-4b44-aa8e-c537cd303823" targetNamespace="http://schemas.microsoft.com/office/2006/metadata/properties" ma:root="true" ma:fieldsID="9ba14257c9adba0fe881c5230f516654" ns3:_="" ns4:_="">
    <xsd:import namespace="bd340504-bd6a-40ab-bf94-5e6f18208f53"/>
    <xsd:import namespace="1512a64d-a1e0-4b44-aa8e-c537cd3038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40504-bd6a-40ab-bf94-5e6f18208f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2a64d-a1e0-4b44-aa8e-c537cd303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FB5B1-ACBA-47D1-A267-67AB440D8C21}">
  <ds:schemaRefs>
    <ds:schemaRef ds:uri="http://schemas.microsoft.com/office/2006/metadata/properties"/>
    <ds:schemaRef ds:uri="bd340504-bd6a-40ab-bf94-5e6f18208f5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1512a64d-a1e0-4b44-aa8e-c537cd30382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370D0D-E8C8-4EA1-BA5D-9298E90F50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3F1724-86EB-41C8-AC34-C17D56422D3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370D68C-1898-4F2E-B0A2-C13FCF6E4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40504-bd6a-40ab-bf94-5e6f18208f53"/>
    <ds:schemaRef ds:uri="1512a64d-a1e0-4b44-aa8e-c537cd303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80</TotalTime>
  <Words>76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R. Hanson</dc:creator>
  <cp:lastModifiedBy>Julie Barrett</cp:lastModifiedBy>
  <cp:revision>5</cp:revision>
  <dcterms:created xsi:type="dcterms:W3CDTF">2019-10-14T23:00:29Z</dcterms:created>
  <dcterms:modified xsi:type="dcterms:W3CDTF">2019-10-15T15:16:03Z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0x010100860D0D7E1D5DCB49AA35FED11EB7F770</vt:lpwstr>
  </property>
</Properties>
</file>